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  <p:sldMasterId id="2147483660" r:id="rId3"/>
  </p:sldMasterIdLst>
  <p:notesMasterIdLst>
    <p:notesMasterId r:id="rId12"/>
  </p:notesMasterIdLst>
  <p:handoutMasterIdLst>
    <p:handoutMasterId r:id="rId13"/>
  </p:handoutMasterIdLst>
  <p:sldIdLst>
    <p:sldId id="260" r:id="rId4"/>
    <p:sldId id="354" r:id="rId5"/>
    <p:sldId id="343" r:id="rId6"/>
    <p:sldId id="344" r:id="rId7"/>
    <p:sldId id="345" r:id="rId8"/>
    <p:sldId id="355" r:id="rId9"/>
    <p:sldId id="356" r:id="rId10"/>
    <p:sldId id="35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801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itha KERNEM" initials="KK" lastIdx="22" clrIdx="0">
    <p:extLst>
      <p:ext uri="{19B8F6BF-5375-455C-9EA6-DF929625EA0E}">
        <p15:presenceInfo xmlns:p15="http://schemas.microsoft.com/office/powerpoint/2012/main" xmlns="" userId="S-1-5-21-421056880-2082020975-1733009002-1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384A3-2B01-7041-8278-B3484CDC83E6}" v="5" dt="2021-10-11T12:56:56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67" autoAdjust="0"/>
    <p:restoredTop sz="73662" autoAdjust="0"/>
  </p:normalViewPr>
  <p:slideViewPr>
    <p:cSldViewPr snapToObjects="1" showGuides="1">
      <p:cViewPr varScale="1">
        <p:scale>
          <a:sx n="66" d="100"/>
          <a:sy n="66" d="100"/>
        </p:scale>
        <p:origin x="-1104" y="-108"/>
      </p:cViewPr>
      <p:guideLst>
        <p:guide orient="horz" pos="2160"/>
        <p:guide pos="8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 Voisin" userId="db237a13-9677-4c4e-b5dd-9302eaa4680c" providerId="ADAL" clId="{72C384A3-2B01-7041-8278-B3484CDC83E6}"/>
    <pc:docChg chg="custSel addSld delSld modSld">
      <pc:chgData name="Leo Voisin" userId="db237a13-9677-4c4e-b5dd-9302eaa4680c" providerId="ADAL" clId="{72C384A3-2B01-7041-8278-B3484CDC83E6}" dt="2021-10-11T12:56:56.856" v="964"/>
      <pc:docMkLst>
        <pc:docMk/>
      </pc:docMkLst>
      <pc:sldChg chg="del">
        <pc:chgData name="Leo Voisin" userId="db237a13-9677-4c4e-b5dd-9302eaa4680c" providerId="ADAL" clId="{72C384A3-2B01-7041-8278-B3484CDC83E6}" dt="2021-10-11T10:30:53.761" v="277" actId="2696"/>
        <pc:sldMkLst>
          <pc:docMk/>
          <pc:sldMk cId="0" sldId="257"/>
        </pc:sldMkLst>
      </pc:sldChg>
      <pc:sldChg chg="del">
        <pc:chgData name="Leo Voisin" userId="db237a13-9677-4c4e-b5dd-9302eaa4680c" providerId="ADAL" clId="{72C384A3-2B01-7041-8278-B3484CDC83E6}" dt="2021-10-11T10:30:53.761" v="277" actId="2696"/>
        <pc:sldMkLst>
          <pc:docMk/>
          <pc:sldMk cId="0" sldId="258"/>
        </pc:sldMkLst>
      </pc:sldChg>
      <pc:sldChg chg="del">
        <pc:chgData name="Leo Voisin" userId="db237a13-9677-4c4e-b5dd-9302eaa4680c" providerId="ADAL" clId="{72C384A3-2B01-7041-8278-B3484CDC83E6}" dt="2021-10-11T10:30:53.761" v="277" actId="2696"/>
        <pc:sldMkLst>
          <pc:docMk/>
          <pc:sldMk cId="0" sldId="259"/>
        </pc:sldMkLst>
      </pc:sldChg>
      <pc:sldChg chg="modSp mod">
        <pc:chgData name="Leo Voisin" userId="db237a13-9677-4c4e-b5dd-9302eaa4680c" providerId="ADAL" clId="{72C384A3-2B01-7041-8278-B3484CDC83E6}" dt="2021-10-11T10:21:49.532" v="2" actId="20577"/>
        <pc:sldMkLst>
          <pc:docMk/>
          <pc:sldMk cId="1826943833" sldId="260"/>
        </pc:sldMkLst>
        <pc:spChg chg="mod">
          <ac:chgData name="Leo Voisin" userId="db237a13-9677-4c4e-b5dd-9302eaa4680c" providerId="ADAL" clId="{72C384A3-2B01-7041-8278-B3484CDC83E6}" dt="2021-10-11T10:21:49.532" v="2" actId="20577"/>
          <ac:spMkLst>
            <pc:docMk/>
            <pc:sldMk cId="1826943833" sldId="260"/>
            <ac:spMk id="3" creationId="{00000000-0000-0000-0000-000000000000}"/>
          </ac:spMkLst>
        </pc:spChg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263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264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265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266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267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268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328"/>
        </pc:sldMkLst>
      </pc:sldChg>
      <pc:sldChg chg="modSp mod">
        <pc:chgData name="Leo Voisin" userId="db237a13-9677-4c4e-b5dd-9302eaa4680c" providerId="ADAL" clId="{72C384A3-2B01-7041-8278-B3484CDC83E6}" dt="2021-10-11T12:56:56.856" v="964"/>
        <pc:sldMkLst>
          <pc:docMk/>
          <pc:sldMk cId="2852080642" sldId="343"/>
        </pc:sldMkLst>
        <pc:spChg chg="mod">
          <ac:chgData name="Leo Voisin" userId="db237a13-9677-4c4e-b5dd-9302eaa4680c" providerId="ADAL" clId="{72C384A3-2B01-7041-8278-B3484CDC83E6}" dt="2021-10-11T10:28:34.604" v="59" actId="20577"/>
          <ac:spMkLst>
            <pc:docMk/>
            <pc:sldMk cId="2852080642" sldId="343"/>
            <ac:spMk id="2" creationId="{00000000-0000-0000-0000-000000000000}"/>
          </ac:spMkLst>
        </pc:spChg>
        <pc:spChg chg="mod">
          <ac:chgData name="Leo Voisin" userId="db237a13-9677-4c4e-b5dd-9302eaa4680c" providerId="ADAL" clId="{72C384A3-2B01-7041-8278-B3484CDC83E6}" dt="2021-10-11T12:56:56.856" v="964"/>
          <ac:spMkLst>
            <pc:docMk/>
            <pc:sldMk cId="2852080642" sldId="343"/>
            <ac:spMk id="3" creationId="{00000000-0000-0000-0000-000000000000}"/>
          </ac:spMkLst>
        </pc:spChg>
        <pc:spChg chg="mod">
          <ac:chgData name="Leo Voisin" userId="db237a13-9677-4c4e-b5dd-9302eaa4680c" providerId="ADAL" clId="{72C384A3-2B01-7041-8278-B3484CDC83E6}" dt="2021-10-11T10:33:56.748" v="428" actId="20577"/>
          <ac:spMkLst>
            <pc:docMk/>
            <pc:sldMk cId="2852080642" sldId="343"/>
            <ac:spMk id="8" creationId="{1611AFD1-C77A-4EE8-8013-FF80C5D4FE4D}"/>
          </ac:spMkLst>
        </pc:spChg>
      </pc:sldChg>
      <pc:sldChg chg="modSp mod">
        <pc:chgData name="Leo Voisin" userId="db237a13-9677-4c4e-b5dd-9302eaa4680c" providerId="ADAL" clId="{72C384A3-2B01-7041-8278-B3484CDC83E6}" dt="2021-10-11T12:56:50.372" v="963"/>
        <pc:sldMkLst>
          <pc:docMk/>
          <pc:sldMk cId="4163481445" sldId="344"/>
        </pc:sldMkLst>
        <pc:spChg chg="mod">
          <ac:chgData name="Leo Voisin" userId="db237a13-9677-4c4e-b5dd-9302eaa4680c" providerId="ADAL" clId="{72C384A3-2B01-7041-8278-B3484CDC83E6}" dt="2021-10-11T10:30:06.632" v="206" actId="20577"/>
          <ac:spMkLst>
            <pc:docMk/>
            <pc:sldMk cId="4163481445" sldId="344"/>
            <ac:spMk id="2" creationId="{00000000-0000-0000-0000-000000000000}"/>
          </ac:spMkLst>
        </pc:spChg>
        <pc:spChg chg="mod">
          <ac:chgData name="Leo Voisin" userId="db237a13-9677-4c4e-b5dd-9302eaa4680c" providerId="ADAL" clId="{72C384A3-2B01-7041-8278-B3484CDC83E6}" dt="2021-10-11T12:56:50.372" v="963"/>
          <ac:spMkLst>
            <pc:docMk/>
            <pc:sldMk cId="4163481445" sldId="344"/>
            <ac:spMk id="3" creationId="{00000000-0000-0000-0000-000000000000}"/>
          </ac:spMkLst>
        </pc:spChg>
        <pc:spChg chg="mod">
          <ac:chgData name="Leo Voisin" userId="db237a13-9677-4c4e-b5dd-9302eaa4680c" providerId="ADAL" clId="{72C384A3-2B01-7041-8278-B3484CDC83E6}" dt="2021-10-11T10:30:45.784" v="276" actId="20577"/>
          <ac:spMkLst>
            <pc:docMk/>
            <pc:sldMk cId="4163481445" sldId="344"/>
            <ac:spMk id="8" creationId="{1611AFD1-C77A-4EE8-8013-FF80C5D4FE4D}"/>
          </ac:spMkLst>
        </pc:spChg>
      </pc:sldChg>
      <pc:sldChg chg="addSp modSp mod">
        <pc:chgData name="Leo Voisin" userId="db237a13-9677-4c4e-b5dd-9302eaa4680c" providerId="ADAL" clId="{72C384A3-2B01-7041-8278-B3484CDC83E6}" dt="2021-10-11T12:56:41.840" v="962"/>
        <pc:sldMkLst>
          <pc:docMk/>
          <pc:sldMk cId="4285246837" sldId="345"/>
        </pc:sldMkLst>
        <pc:spChg chg="mod">
          <ac:chgData name="Leo Voisin" userId="db237a13-9677-4c4e-b5dd-9302eaa4680c" providerId="ADAL" clId="{72C384A3-2B01-7041-8278-B3484CDC83E6}" dt="2021-10-11T10:31:31.296" v="315" actId="1076"/>
          <ac:spMkLst>
            <pc:docMk/>
            <pc:sldMk cId="4285246837" sldId="345"/>
            <ac:spMk id="2" creationId="{00000000-0000-0000-0000-000000000000}"/>
          </ac:spMkLst>
        </pc:spChg>
        <pc:spChg chg="mod">
          <ac:chgData name="Leo Voisin" userId="db237a13-9677-4c4e-b5dd-9302eaa4680c" providerId="ADAL" clId="{72C384A3-2B01-7041-8278-B3484CDC83E6}" dt="2021-10-11T12:56:41.840" v="962"/>
          <ac:spMkLst>
            <pc:docMk/>
            <pc:sldMk cId="4285246837" sldId="345"/>
            <ac:spMk id="3" creationId="{00000000-0000-0000-0000-000000000000}"/>
          </ac:spMkLst>
        </pc:spChg>
        <pc:spChg chg="mod">
          <ac:chgData name="Leo Voisin" userId="db237a13-9677-4c4e-b5dd-9302eaa4680c" providerId="ADAL" clId="{72C384A3-2B01-7041-8278-B3484CDC83E6}" dt="2021-10-11T10:36:26.497" v="608" actId="20577"/>
          <ac:spMkLst>
            <pc:docMk/>
            <pc:sldMk cId="4285246837" sldId="345"/>
            <ac:spMk id="8" creationId="{1611AFD1-C77A-4EE8-8013-FF80C5D4FE4D}"/>
          </ac:spMkLst>
        </pc:spChg>
        <pc:spChg chg="add mod">
          <ac:chgData name="Leo Voisin" userId="db237a13-9677-4c4e-b5dd-9302eaa4680c" providerId="ADAL" clId="{72C384A3-2B01-7041-8278-B3484CDC83E6}" dt="2021-10-11T10:31:53.910" v="325" actId="20577"/>
          <ac:spMkLst>
            <pc:docMk/>
            <pc:sldMk cId="4285246837" sldId="345"/>
            <ac:spMk id="9" creationId="{7874DF97-5995-2643-8FEB-27E453C9FE5C}"/>
          </ac:spMkLst>
        </pc:spChg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2881083609" sldId="352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2498230605" sldId="353"/>
        </pc:sldMkLst>
      </pc:sldChg>
      <pc:sldChg chg="modSp add mod">
        <pc:chgData name="Leo Voisin" userId="db237a13-9677-4c4e-b5dd-9302eaa4680c" providerId="ADAL" clId="{72C384A3-2B01-7041-8278-B3484CDC83E6}" dt="2021-10-11T12:56:34.787" v="961"/>
        <pc:sldMkLst>
          <pc:docMk/>
          <pc:sldMk cId="745879843" sldId="355"/>
        </pc:sldMkLst>
        <pc:spChg chg="mod">
          <ac:chgData name="Leo Voisin" userId="db237a13-9677-4c4e-b5dd-9302eaa4680c" providerId="ADAL" clId="{72C384A3-2B01-7041-8278-B3484CDC83E6}" dt="2021-10-11T12:56:34.787" v="961"/>
          <ac:spMkLst>
            <pc:docMk/>
            <pc:sldMk cId="745879843" sldId="355"/>
            <ac:spMk id="3" creationId="{00000000-0000-0000-0000-000000000000}"/>
          </ac:spMkLst>
        </pc:spChg>
        <pc:spChg chg="mod">
          <ac:chgData name="Leo Voisin" userId="db237a13-9677-4c4e-b5dd-9302eaa4680c" providerId="ADAL" clId="{72C384A3-2B01-7041-8278-B3484CDC83E6}" dt="2021-10-11T12:52:04.065" v="815" actId="20577"/>
          <ac:spMkLst>
            <pc:docMk/>
            <pc:sldMk cId="745879843" sldId="355"/>
            <ac:spMk id="8" creationId="{1611AFD1-C77A-4EE8-8013-FF80C5D4FE4D}"/>
          </ac:spMkLst>
        </pc:spChg>
        <pc:spChg chg="mod">
          <ac:chgData name="Leo Voisin" userId="db237a13-9677-4c4e-b5dd-9302eaa4680c" providerId="ADAL" clId="{72C384A3-2B01-7041-8278-B3484CDC83E6}" dt="2021-10-11T10:37:02.727" v="625" actId="20577"/>
          <ac:spMkLst>
            <pc:docMk/>
            <pc:sldMk cId="745879843" sldId="355"/>
            <ac:spMk id="9" creationId="{7874DF97-5995-2643-8FEB-27E453C9FE5C}"/>
          </ac:spMkLst>
        </pc:spChg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1208283264" sldId="355"/>
        </pc:sldMkLst>
      </pc:sldChg>
      <pc:sldChg chg="modSp add mod">
        <pc:chgData name="Leo Voisin" userId="db237a13-9677-4c4e-b5dd-9302eaa4680c" providerId="ADAL" clId="{72C384A3-2B01-7041-8278-B3484CDC83E6}" dt="2021-10-11T12:56:25.394" v="960" actId="20577"/>
        <pc:sldMkLst>
          <pc:docMk/>
          <pc:sldMk cId="1519082092" sldId="356"/>
        </pc:sldMkLst>
        <pc:spChg chg="mod">
          <ac:chgData name="Leo Voisin" userId="db237a13-9677-4c4e-b5dd-9302eaa4680c" providerId="ADAL" clId="{72C384A3-2B01-7041-8278-B3484CDC83E6}" dt="2021-10-11T12:56:25.394" v="960" actId="20577"/>
          <ac:spMkLst>
            <pc:docMk/>
            <pc:sldMk cId="1519082092" sldId="356"/>
            <ac:spMk id="3" creationId="{00000000-0000-0000-0000-000000000000}"/>
          </ac:spMkLst>
        </pc:spChg>
        <pc:spChg chg="mod">
          <ac:chgData name="Leo Voisin" userId="db237a13-9677-4c4e-b5dd-9302eaa4680c" providerId="ADAL" clId="{72C384A3-2B01-7041-8278-B3484CDC83E6}" dt="2021-10-11T12:56:10.211" v="949" actId="20577"/>
          <ac:spMkLst>
            <pc:docMk/>
            <pc:sldMk cId="1519082092" sldId="356"/>
            <ac:spMk id="8" creationId="{1611AFD1-C77A-4EE8-8013-FF80C5D4FE4D}"/>
          </ac:spMkLst>
        </pc:spChg>
        <pc:spChg chg="mod">
          <ac:chgData name="Leo Voisin" userId="db237a13-9677-4c4e-b5dd-9302eaa4680c" providerId="ADAL" clId="{72C384A3-2B01-7041-8278-B3484CDC83E6}" dt="2021-10-11T10:37:10.735" v="636" actId="20577"/>
          <ac:spMkLst>
            <pc:docMk/>
            <pc:sldMk cId="1519082092" sldId="356"/>
            <ac:spMk id="9" creationId="{7874DF97-5995-2643-8FEB-27E453C9FE5C}"/>
          </ac:spMkLst>
        </pc:spChg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2046164105" sldId="356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3222652915" sldId="357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3097271967" sldId="358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917984988" sldId="359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360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392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462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463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464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465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466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0" sldId="467"/>
        </pc:sldMkLst>
      </pc:sldChg>
      <pc:sldChg chg="del">
        <pc:chgData name="Leo Voisin" userId="db237a13-9677-4c4e-b5dd-9302eaa4680c" providerId="ADAL" clId="{72C384A3-2B01-7041-8278-B3484CDC83E6}" dt="2021-10-11T10:30:53.761" v="277" actId="2696"/>
        <pc:sldMkLst>
          <pc:docMk/>
          <pc:sldMk cId="0" sldId="468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1139888278" sldId="469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492119435" sldId="470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1188772683" sldId="471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4266351369" sldId="472"/>
        </pc:sldMkLst>
      </pc:sldChg>
      <pc:sldChg chg="del">
        <pc:chgData name="Leo Voisin" userId="db237a13-9677-4c4e-b5dd-9302eaa4680c" providerId="ADAL" clId="{72C384A3-2B01-7041-8278-B3484CDC83E6}" dt="2021-10-11T10:36:38.994" v="609" actId="2696"/>
        <pc:sldMkLst>
          <pc:docMk/>
          <pc:sldMk cId="142760534" sldId="473"/>
        </pc:sldMkLst>
      </pc:sldChg>
      <pc:sldChg chg="del">
        <pc:chgData name="Leo Voisin" userId="db237a13-9677-4c4e-b5dd-9302eaa4680c" providerId="ADAL" clId="{72C384A3-2B01-7041-8278-B3484CDC83E6}" dt="2021-10-11T10:29:42.787" v="170" actId="2696"/>
        <pc:sldMkLst>
          <pc:docMk/>
          <pc:sldMk cId="749607452" sldId="558"/>
        </pc:sldMkLst>
      </pc:sldChg>
      <pc:sldChg chg="del">
        <pc:chgData name="Leo Voisin" userId="db237a13-9677-4c4e-b5dd-9302eaa4680c" providerId="ADAL" clId="{72C384A3-2B01-7041-8278-B3484CDC83E6}" dt="2021-10-11T10:29:42.787" v="170" actId="2696"/>
        <pc:sldMkLst>
          <pc:docMk/>
          <pc:sldMk cId="1990316067" sldId="559"/>
        </pc:sldMkLst>
      </pc:sldChg>
      <pc:sldChg chg="del">
        <pc:chgData name="Leo Voisin" userId="db237a13-9677-4c4e-b5dd-9302eaa4680c" providerId="ADAL" clId="{72C384A3-2B01-7041-8278-B3484CDC83E6}" dt="2021-10-11T10:29:42.787" v="170" actId="2696"/>
        <pc:sldMkLst>
          <pc:docMk/>
          <pc:sldMk cId="1228537621" sldId="560"/>
        </pc:sldMkLst>
      </pc:sldChg>
      <pc:sldChg chg="del">
        <pc:chgData name="Leo Voisin" userId="db237a13-9677-4c4e-b5dd-9302eaa4680c" providerId="ADAL" clId="{72C384A3-2B01-7041-8278-B3484CDC83E6}" dt="2021-10-11T10:29:42.787" v="170" actId="2696"/>
        <pc:sldMkLst>
          <pc:docMk/>
          <pc:sldMk cId="344959085" sldId="561"/>
        </pc:sldMkLst>
      </pc:sldChg>
      <pc:sldChg chg="del">
        <pc:chgData name="Leo Voisin" userId="db237a13-9677-4c4e-b5dd-9302eaa4680c" providerId="ADAL" clId="{72C384A3-2B01-7041-8278-B3484CDC83E6}" dt="2021-10-11T10:29:42.787" v="170" actId="2696"/>
        <pc:sldMkLst>
          <pc:docMk/>
          <pc:sldMk cId="3299938009" sldId="563"/>
        </pc:sldMkLst>
      </pc:sldChg>
      <pc:sldChg chg="del">
        <pc:chgData name="Leo Voisin" userId="db237a13-9677-4c4e-b5dd-9302eaa4680c" providerId="ADAL" clId="{72C384A3-2B01-7041-8278-B3484CDC83E6}" dt="2021-10-11T10:29:42.787" v="170" actId="2696"/>
        <pc:sldMkLst>
          <pc:docMk/>
          <pc:sldMk cId="342818176" sldId="564"/>
        </pc:sldMkLst>
      </pc:sldChg>
      <pc:sldChg chg="del">
        <pc:chgData name="Leo Voisin" userId="db237a13-9677-4c4e-b5dd-9302eaa4680c" providerId="ADAL" clId="{72C384A3-2B01-7041-8278-B3484CDC83E6}" dt="2021-10-11T10:29:42.787" v="170" actId="2696"/>
        <pc:sldMkLst>
          <pc:docMk/>
          <pc:sldMk cId="3138904720" sldId="565"/>
        </pc:sldMkLst>
      </pc:sldChg>
      <pc:sldChg chg="del">
        <pc:chgData name="Leo Voisin" userId="db237a13-9677-4c4e-b5dd-9302eaa4680c" providerId="ADAL" clId="{72C384A3-2B01-7041-8278-B3484CDC83E6}" dt="2021-10-11T10:29:42.787" v="170" actId="2696"/>
        <pc:sldMkLst>
          <pc:docMk/>
          <pc:sldMk cId="1729630884" sldId="566"/>
        </pc:sldMkLst>
      </pc:sldChg>
      <pc:sldMasterChg chg="delSldLayout">
        <pc:chgData name="Leo Voisin" userId="db237a13-9677-4c4e-b5dd-9302eaa4680c" providerId="ADAL" clId="{72C384A3-2B01-7041-8278-B3484CDC83E6}" dt="2021-10-11T10:36:38.994" v="609" actId="2696"/>
        <pc:sldMasterMkLst>
          <pc:docMk/>
          <pc:sldMasterMk cId="105539586" sldId="2147483671"/>
        </pc:sldMasterMkLst>
        <pc:sldLayoutChg chg="del">
          <pc:chgData name="Leo Voisin" userId="db237a13-9677-4c4e-b5dd-9302eaa4680c" providerId="ADAL" clId="{72C384A3-2B01-7041-8278-B3484CDC83E6}" dt="2021-10-11T10:36:38.994" v="609" actId="2696"/>
          <pc:sldLayoutMkLst>
            <pc:docMk/>
            <pc:sldMasterMk cId="105539586" sldId="2147483671"/>
            <pc:sldLayoutMk cId="1003811445" sldId="2147483683"/>
          </pc:sldLayoutMkLst>
        </pc:sldLayoutChg>
        <pc:sldLayoutChg chg="del">
          <pc:chgData name="Leo Voisin" userId="db237a13-9677-4c4e-b5dd-9302eaa4680c" providerId="ADAL" clId="{72C384A3-2B01-7041-8278-B3484CDC83E6}" dt="2021-10-11T10:29:42.787" v="170" actId="2696"/>
          <pc:sldLayoutMkLst>
            <pc:docMk/>
            <pc:sldMasterMk cId="105539586" sldId="2147483671"/>
            <pc:sldLayoutMk cId="2161156568" sldId="214748368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96F14253-C946-4230-B0DB-18AD86ADA9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507BF28-069E-4A4B-B3B9-5696CD9260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B1047-7788-456B-B580-000F89B1A13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31D0531-DB89-47FA-9CFD-4DDE420E05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629D400-8A65-499B-ADC4-7EA9FA45D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A9F80-B95D-441C-A388-9AFBBC9D83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1347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EC5C4-57BF-490B-9FC7-BBB7E632A4CE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19A77-179A-410D-8749-BB672E8E4F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93563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1335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1863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4646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0471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9220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2352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6462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6462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9" Type="http://schemas.openxmlformats.org/officeDocument/2006/relationships/image" Target="../media/image1.png"/><Relationship Id="rId3" Type="http://schemas.openxmlformats.org/officeDocument/2006/relationships/image" Target="../media/image4.jpeg"/><Relationship Id="rId21" Type="http://schemas.openxmlformats.org/officeDocument/2006/relationships/image" Target="../media/image22.tiff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png"/><Relationship Id="rId38" Type="http://schemas.openxmlformats.org/officeDocument/2006/relationships/image" Target="../media/image39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42.jpeg"/><Relationship Id="rId39" Type="http://schemas.openxmlformats.org/officeDocument/2006/relationships/image" Target="../media/image54.png"/><Relationship Id="rId3" Type="http://schemas.openxmlformats.org/officeDocument/2006/relationships/image" Target="../media/image6.jpeg"/><Relationship Id="rId21" Type="http://schemas.openxmlformats.org/officeDocument/2006/relationships/image" Target="../media/image27.jpeg"/><Relationship Id="rId34" Type="http://schemas.openxmlformats.org/officeDocument/2006/relationships/image" Target="../media/image49.png"/><Relationship Id="rId7" Type="http://schemas.openxmlformats.org/officeDocument/2006/relationships/image" Target="../media/image11.jpeg"/><Relationship Id="rId12" Type="http://schemas.openxmlformats.org/officeDocument/2006/relationships/image" Target="../media/image17.jpeg"/><Relationship Id="rId17" Type="http://schemas.openxmlformats.org/officeDocument/2006/relationships/image" Target="../media/image22.tiff"/><Relationship Id="rId25" Type="http://schemas.openxmlformats.org/officeDocument/2006/relationships/image" Target="../media/image41.png"/><Relationship Id="rId33" Type="http://schemas.openxmlformats.org/officeDocument/2006/relationships/image" Target="../media/image48.jpeg"/><Relationship Id="rId38" Type="http://schemas.openxmlformats.org/officeDocument/2006/relationships/image" Target="../media/image53.png"/><Relationship Id="rId2" Type="http://schemas.openxmlformats.org/officeDocument/2006/relationships/image" Target="../media/image4.jpeg"/><Relationship Id="rId16" Type="http://schemas.openxmlformats.org/officeDocument/2006/relationships/image" Target="../media/image21.jpeg"/><Relationship Id="rId20" Type="http://schemas.openxmlformats.org/officeDocument/2006/relationships/image" Target="../media/image26.jpeg"/><Relationship Id="rId29" Type="http://schemas.openxmlformats.org/officeDocument/2006/relationships/image" Target="../media/image4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eg"/><Relationship Id="rId11" Type="http://schemas.openxmlformats.org/officeDocument/2006/relationships/image" Target="../media/image16.jpeg"/><Relationship Id="rId24" Type="http://schemas.openxmlformats.org/officeDocument/2006/relationships/image" Target="../media/image40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1.png"/><Relationship Id="rId5" Type="http://schemas.openxmlformats.org/officeDocument/2006/relationships/image" Target="../media/image9.jpeg"/><Relationship Id="rId15" Type="http://schemas.openxmlformats.org/officeDocument/2006/relationships/image" Target="../media/image20.jpeg"/><Relationship Id="rId23" Type="http://schemas.openxmlformats.org/officeDocument/2006/relationships/image" Target="../media/image35.jpeg"/><Relationship Id="rId28" Type="http://schemas.openxmlformats.org/officeDocument/2006/relationships/image" Target="../media/image43.jpeg"/><Relationship Id="rId36" Type="http://schemas.openxmlformats.org/officeDocument/2006/relationships/image" Target="../media/image51.pn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31" Type="http://schemas.openxmlformats.org/officeDocument/2006/relationships/image" Target="../media/image46.png"/><Relationship Id="rId4" Type="http://schemas.openxmlformats.org/officeDocument/2006/relationships/image" Target="../media/image7.jpeg"/><Relationship Id="rId9" Type="http://schemas.openxmlformats.org/officeDocument/2006/relationships/image" Target="../media/image13.jpeg"/><Relationship Id="rId14" Type="http://schemas.openxmlformats.org/officeDocument/2006/relationships/image" Target="../media/image19.png"/><Relationship Id="rId22" Type="http://schemas.openxmlformats.org/officeDocument/2006/relationships/image" Target="../media/image28.jpeg"/><Relationship Id="rId27" Type="http://schemas.openxmlformats.org/officeDocument/2006/relationships/image" Target="../media/image34.png"/><Relationship Id="rId30" Type="http://schemas.openxmlformats.org/officeDocument/2006/relationships/image" Target="../media/image45.jpeg"/><Relationship Id="rId35" Type="http://schemas.openxmlformats.org/officeDocument/2006/relationships/image" Target="../media/image5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42271C-653B-4161-B279-A8E3836D697F}"/>
              </a:ext>
            </a:extLst>
          </p:cNvPr>
          <p:cNvSpPr/>
          <p:nvPr userDrawn="1"/>
        </p:nvSpPr>
        <p:spPr>
          <a:xfrm>
            <a:off x="0" y="0"/>
            <a:ext cx="421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5840" y="1412875"/>
            <a:ext cx="7200000" cy="1656085"/>
          </a:xfrm>
        </p:spPr>
        <p:txBody>
          <a:bodyPr anchor="b"/>
          <a:lstStyle>
            <a:lvl1pPr algn="l">
              <a:defRPr sz="3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5840" y="3609019"/>
            <a:ext cx="7200000" cy="905983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 userDrawn="1"/>
        </p:nvSpPr>
        <p:spPr>
          <a:xfrm>
            <a:off x="4701560" y="3407824"/>
            <a:ext cx="2447105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655840" y="4608197"/>
            <a:ext cx="7200000" cy="276999"/>
          </a:xfrm>
        </p:spPr>
        <p:txBody>
          <a:bodyPr>
            <a:noAutofit/>
          </a:bodyPr>
          <a:lstStyle>
            <a:lvl1pPr marL="0">
              <a:lnSpc>
                <a:spcPct val="90000"/>
              </a:lnSpc>
              <a:spcBef>
                <a:spcPts val="0"/>
              </a:spcBef>
              <a:buFontTx/>
              <a:buNone/>
              <a:defRPr sz="2000" b="0" i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0BD6E23F-46FE-4C0C-A87C-56C1B8564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160" y="692696"/>
            <a:ext cx="338495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23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mbres (fix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 userDrawn="1"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 userDrawn="1"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77FE98-A850-413B-88DA-19F9EEB16AE4}"/>
              </a:ext>
            </a:extLst>
          </p:cNvPr>
          <p:cNvSpPr/>
          <p:nvPr userDrawn="1"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 userDrawn="1"/>
        </p:nvSpPr>
        <p:spPr>
          <a:xfrm>
            <a:off x="2495600" y="1117470"/>
            <a:ext cx="2447105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65540" y="236935"/>
            <a:ext cx="9379670" cy="74379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acteurs s’engagent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l’ESS et l’innovation sociale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E989A7DB-ACE8-4F78-940D-E04CD48D50EC}"/>
              </a:ext>
            </a:extLst>
          </p:cNvPr>
          <p:cNvSpPr txBox="1"/>
          <p:nvPr userDrawn="1"/>
        </p:nvSpPr>
        <p:spPr>
          <a:xfrm>
            <a:off x="2433331" y="1556792"/>
            <a:ext cx="7227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fr-FR" sz="1200" b="1" cap="all" spc="0" baseline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Ils sont membres de l’Avise</a:t>
            </a:r>
            <a:endParaRPr lang="fr-FR" sz="1200" cap="all" spc="0" baseline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6A3E888-C4E8-49FB-AF40-ACBC7F8D6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589" y="2051741"/>
            <a:ext cx="576000" cy="2815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4F93E72-F42D-4BF4-BBB3-040733A520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390" y="2061580"/>
            <a:ext cx="1188000" cy="271681"/>
          </a:xfrm>
          <a:prstGeom prst="rect">
            <a:avLst/>
          </a:prstGeom>
        </p:spPr>
      </p:pic>
      <p:pic>
        <p:nvPicPr>
          <p:cNvPr id="17" name="Image 16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3D5109ED-A58E-4DFC-B84C-49DEEF18FF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051" y="2061580"/>
            <a:ext cx="576000" cy="28927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19A3711F-FF5B-4080-88C1-1A9033C407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863" y="2002803"/>
            <a:ext cx="864000" cy="40682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89B95C71-8AD7-4559-B833-A3B97EAB36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336" y="2072951"/>
            <a:ext cx="792000" cy="25037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CCBC5A10-7DB7-488B-A543-98D0F146EE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6727" y="2071519"/>
            <a:ext cx="684000" cy="20813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26CC51F-D622-4BA8-9BB2-C8D62F17AF6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4685" y="1965415"/>
            <a:ext cx="1080000" cy="36784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43F29068-3D85-4232-9703-E4AAF65A64A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686" y="2669186"/>
            <a:ext cx="828000" cy="23951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D168E2D8-81D9-4C0B-BD73-FDCCBC54FF3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3222" y="2596262"/>
            <a:ext cx="648000" cy="41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AA2DCA10-34CC-4509-A457-2EEDE3D59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022" y="2679032"/>
            <a:ext cx="864000" cy="218700"/>
          </a:xfrm>
          <a:prstGeom prst="rect">
            <a:avLst/>
          </a:prstGeom>
        </p:spPr>
      </p:pic>
      <p:pic>
        <p:nvPicPr>
          <p:cNvPr id="25" name="Image 24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49387B81-0085-4383-80E3-B3EB4FC5854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866" y="2640116"/>
            <a:ext cx="1260000" cy="37745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F1B9DEC1-CC81-4371-81D1-55BBF6C139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854" y="2600589"/>
            <a:ext cx="540000" cy="351128"/>
          </a:xfrm>
          <a:prstGeom prst="rect">
            <a:avLst/>
          </a:prstGeom>
        </p:spPr>
      </p:pic>
      <p:pic>
        <p:nvPicPr>
          <p:cNvPr id="27" name="Image 26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86A9EDA3-4FAF-4315-83A9-E4B07E74BD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3507" y="2633496"/>
            <a:ext cx="720000" cy="3174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1AA156D9-D43F-407B-99B2-17A9943648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711" y="3216433"/>
            <a:ext cx="648000" cy="424992"/>
          </a:xfrm>
          <a:prstGeom prst="rect">
            <a:avLst/>
          </a:prstGeom>
        </p:spPr>
      </p:pic>
      <p:pic>
        <p:nvPicPr>
          <p:cNvPr id="29" name="Image 28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C42B44DE-FED0-464D-8993-6D9983615EA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464" y="3263712"/>
            <a:ext cx="612000" cy="364455"/>
          </a:xfrm>
          <a:prstGeom prst="rect">
            <a:avLst/>
          </a:prstGeom>
        </p:spPr>
      </p:pic>
      <p:pic>
        <p:nvPicPr>
          <p:cNvPr id="30" name="Image 29" descr="Une image contenant transport, aéronef&#10;&#10;Description générée automatiquement">
            <a:extLst>
              <a:ext uri="{FF2B5EF4-FFF2-40B4-BE49-F238E27FC236}">
                <a16:creationId xmlns:a16="http://schemas.microsoft.com/office/drawing/2014/main" xmlns="" id="{D2084FF7-C08D-45F1-B2EF-2887CDD9D02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863" y="3180225"/>
            <a:ext cx="576000" cy="5252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854F3721-9221-49A3-A604-8B6252D7DB0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3001" y="3159458"/>
            <a:ext cx="792000" cy="534600"/>
          </a:xfrm>
          <a:prstGeom prst="rect">
            <a:avLst/>
          </a:prstGeom>
        </p:spPr>
      </p:pic>
      <p:pic>
        <p:nvPicPr>
          <p:cNvPr id="32" name="Image 31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7BCAA801-C026-4685-A3BC-D1883741DA8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028" y="3381973"/>
            <a:ext cx="792000" cy="28059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6E05CC55-ED01-4A87-8A6C-91D004056DC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9748" y="3253919"/>
            <a:ext cx="396000" cy="396000"/>
          </a:xfrm>
          <a:prstGeom prst="rect">
            <a:avLst/>
          </a:prstGeom>
        </p:spPr>
      </p:pic>
      <p:pic>
        <p:nvPicPr>
          <p:cNvPr id="34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0A0CD3AC-B4AA-4B39-823C-D52794DD96D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8538" y="3058449"/>
            <a:ext cx="900000" cy="76083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8EE1A882-132C-4B48-817D-4BFB6A9ADA3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1217" y="3251627"/>
            <a:ext cx="396000" cy="387591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62308801-061E-4A91-9E01-59D116E6D8DF}"/>
              </a:ext>
            </a:extLst>
          </p:cNvPr>
          <p:cNvSpPr txBox="1"/>
          <p:nvPr userDrawn="1"/>
        </p:nvSpPr>
        <p:spPr>
          <a:xfrm>
            <a:off x="2433085" y="4069435"/>
            <a:ext cx="7227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fr-FR" sz="1200" b="1" cap="all" spc="0" baseline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Ils soutiennent aussi l’Avise</a:t>
            </a:r>
            <a:endParaRPr lang="fr-FR" sz="1200" cap="all" spc="0" baseline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2A8FAFAA-869B-46EC-AFA3-35A31FF9E32C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345" y="4491782"/>
            <a:ext cx="1584000" cy="58303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E19BF8C5-E933-4DC0-98BA-DCD49F65C56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1224" y="4628101"/>
            <a:ext cx="828000" cy="35056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E3C6BCD0-B55C-40CC-9932-613BBD60499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0368" y="4618187"/>
            <a:ext cx="1260000" cy="28815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8CEE4DFA-CB50-4E62-9E2A-CF7F0CB80C9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512" y="4507967"/>
            <a:ext cx="1008000" cy="582052"/>
          </a:xfrm>
          <a:prstGeom prst="rect">
            <a:avLst/>
          </a:prstGeom>
        </p:spPr>
      </p:pic>
      <p:pic>
        <p:nvPicPr>
          <p:cNvPr id="41" name="Image 4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66DFEB53-0E9E-42C8-8BBD-B91AACC5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3"/>
          <a:stretch/>
        </p:blipFill>
        <p:spPr>
          <a:xfrm>
            <a:off x="5258676" y="4466674"/>
            <a:ext cx="648000" cy="72602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6B46ACBB-598B-4DC2-BFE5-A18C8C139535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8962" y="4551722"/>
            <a:ext cx="360000" cy="560965"/>
          </a:xfrm>
          <a:prstGeom prst="rect">
            <a:avLst/>
          </a:prstGeom>
        </p:spPr>
      </p:pic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6C9EFC64-890A-4A9D-B649-1619799F6811}"/>
              </a:ext>
            </a:extLst>
          </p:cNvPr>
          <p:cNvCxnSpPr/>
          <p:nvPr userDrawn="1"/>
        </p:nvCxnSpPr>
        <p:spPr>
          <a:xfrm>
            <a:off x="7745418" y="4567161"/>
            <a:ext cx="0" cy="149911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7A3D3409-6AD9-41AD-BD26-3442671BC76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465" y="5317780"/>
            <a:ext cx="576000" cy="75352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D26A8264-A95F-40F3-9DF5-8ACFC82EAC09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4693" y="5769878"/>
            <a:ext cx="684000" cy="325302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xmlns="" id="{00CE0C16-3D67-43B9-9D41-81463CC82982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638" y="5695065"/>
            <a:ext cx="432000" cy="39938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xmlns="" id="{8BC73DE4-9959-499D-B081-E5A9DC014507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485" y="5890918"/>
            <a:ext cx="576000" cy="22207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F179BFA9-7131-435A-A040-D40301B7797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6624" y="5723924"/>
            <a:ext cx="504000" cy="347319"/>
          </a:xfrm>
          <a:prstGeom prst="rect">
            <a:avLst/>
          </a:prstGeom>
        </p:spPr>
      </p:pic>
      <p:pic>
        <p:nvPicPr>
          <p:cNvPr id="49" name="Image 48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BF6A1A5C-7ED5-43E4-8AE4-AFE67F9A4D87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9131" y="5826982"/>
            <a:ext cx="648000" cy="24173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xmlns="" id="{2D02E164-D978-4AC9-BDE3-4249A784A13C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132" y="5318929"/>
            <a:ext cx="563880" cy="798576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xmlns="" id="{301CA5F6-F69E-4C9B-9A28-B72736C57D70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3345" y="5324000"/>
            <a:ext cx="563880" cy="780288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xmlns="" id="{7463CCCD-99B1-40F1-A7E3-CF461B8EE535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1338" y="5324000"/>
            <a:ext cx="563880" cy="765048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D277199C-BE20-44A0-BC50-493A926DB652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379" y="5285306"/>
            <a:ext cx="1440000" cy="207282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CCFE6407-57FE-458F-85C7-591E35F4864E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164850" y="476672"/>
            <a:ext cx="1470316" cy="5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04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DF3F4E-A57C-4650-BE1F-A8AB1F32D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9E5E00E-A847-4BB0-A7F0-26AD89734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49EA1F2-0841-4289-9D1B-6FA36590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9759689-F192-4F26-B33C-CD5CE7A9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630A67A-9890-42DE-8928-DFA2663E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373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41B64C-A322-49C4-8EE8-E1029139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899BD6E-E70B-468E-B63D-86C2FF195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BB4D63A-6406-491F-A8DE-365576D9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DC6EAE5-038E-437D-A28C-1AA3B07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9B1D226-CEAD-4DC8-83CF-362011D6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938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95332B-BBD2-4BBB-A93B-4EA9FAA4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E300E54-8408-4A3A-B45D-567482413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B548622-4DB3-47E2-9111-6783FC5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52D435-BE46-405C-B9D3-6B98C0AA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545222-5444-44E5-B8A0-C64D3FF8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834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EC56DC-3970-4F43-9374-153D4C26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BBF40D-6471-465B-8369-EE9EF778B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F30B158-18F5-4A9D-B4F8-0E9D37AE7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3AAE43B-6AB7-4A04-8F5A-8892D2C4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353913F-C081-474E-8158-DDA406E5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BDF6E03-9FE8-49D5-9375-87352C17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447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F5A4ED-8B04-4874-9948-1D27CFBE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60FBFAA-4DFA-40A8-B38F-FD8ECE4AC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76415E0-EC58-4F38-8393-FF199725B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AE15F96-68DE-461B-8487-A84520BF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62E35DD-B89D-4C3A-883D-CCF267C95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64031C7A-D924-41D0-A148-9E0F7FF0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04CC691-5A6A-42BB-9CFC-DED43835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7740DC6-3F6A-4EE4-A470-84F1CDF2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2980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E2E037-E204-4626-9D7D-B66BC81C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D53780C-1DEE-42F5-B4DB-76A8E7CF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B92071-55CB-4EBB-9F42-F7D6DDA1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86A6B24-731E-4813-B6DE-14A65A9C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034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FCEA8CB-7238-419E-A504-807D50A5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43B27BA-03C9-48F7-B743-3D703268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FD02458-88B5-4B53-8A21-127964DA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9739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84E301-2794-4773-806E-4EB9573F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C1D2A7E-2906-46C0-9C4F-FC13CE55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992BB0D-E602-4117-B6C9-5E32C9B02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71E7DE8-E60D-4C03-92BC-8B1524B4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4301D84-184A-44F2-88C4-C0D9BFEC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CE66291-1765-44BE-8F3F-4846672D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233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B98008-5F55-4657-AF81-A57682C9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9E3E2E1-6736-4271-8C38-458E6BA31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F844BA1-95B7-4774-B5E4-A25A90EE3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2941AC2-107C-4A92-90F6-BB94A77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8E0C79F-D0B0-43DB-802F-554B9A4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92276E8-C01E-4E82-8C67-4BDD8370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083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illustr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5460" y="3329234"/>
            <a:ext cx="6084676" cy="387798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5460" y="4000060"/>
            <a:ext cx="6084676" cy="4986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235460" y="4556157"/>
            <a:ext cx="6084676" cy="276999"/>
          </a:xfrm>
        </p:spPr>
        <p:txBody>
          <a:bodyPr>
            <a:noAutofit/>
          </a:bodyPr>
          <a:lstStyle>
            <a:lvl1pPr marL="0">
              <a:lnSpc>
                <a:spcPct val="90000"/>
              </a:lnSpc>
              <a:spcBef>
                <a:spcPts val="0"/>
              </a:spcBef>
              <a:buFontTx/>
              <a:buNone/>
              <a:defRPr sz="12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1972F1-0236-416B-9459-B050C4779F0C}"/>
              </a:ext>
            </a:extLst>
          </p:cNvPr>
          <p:cNvSpPr/>
          <p:nvPr userDrawn="1"/>
        </p:nvSpPr>
        <p:spPr>
          <a:xfrm>
            <a:off x="1283393" y="3812108"/>
            <a:ext cx="1152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7944000" y="0"/>
            <a:ext cx="4248000" cy="68580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91DCBE79-5BF1-444F-8147-C73E46FC6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00" y="476672"/>
            <a:ext cx="2618782" cy="9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16254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018773-8D9E-4DF0-8ED0-FAAFE9BA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0F3B70F-2490-474E-9E92-43F58B94D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DD814B3-C387-416A-AC0A-046ECFF3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234A130-B836-4826-8392-4656A490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C0C12FE-E776-4853-9418-32C191D1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6172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FE44816A-5E05-45B1-A4AA-E840BCBF2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74891BC-ACF0-45CF-9A54-2F33BD105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7D37B8A-CD51-48B3-8304-64613CF3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FAD8E73-4BE5-497E-9853-CA77620E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3606F5-9617-46B9-A9FB-B4FDBCB1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6679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42271C-653B-4161-B279-A8E3836D697F}"/>
              </a:ext>
            </a:extLst>
          </p:cNvPr>
          <p:cNvSpPr/>
          <p:nvPr userDrawn="1"/>
        </p:nvSpPr>
        <p:spPr>
          <a:xfrm>
            <a:off x="0" y="0"/>
            <a:ext cx="421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5840" y="1412875"/>
            <a:ext cx="7200000" cy="1656085"/>
          </a:xfrm>
        </p:spPr>
        <p:txBody>
          <a:bodyPr anchor="b"/>
          <a:lstStyle>
            <a:lvl1pPr algn="l">
              <a:defRPr sz="3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5840" y="3609019"/>
            <a:ext cx="7200000" cy="905983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 userDrawn="1"/>
        </p:nvSpPr>
        <p:spPr>
          <a:xfrm>
            <a:off x="4701560" y="3407824"/>
            <a:ext cx="2447105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655840" y="4608197"/>
            <a:ext cx="7200000" cy="276999"/>
          </a:xfrm>
        </p:spPr>
        <p:txBody>
          <a:bodyPr>
            <a:noAutofit/>
          </a:bodyPr>
          <a:lstStyle>
            <a:lvl1pPr marL="0">
              <a:lnSpc>
                <a:spcPct val="90000"/>
              </a:lnSpc>
              <a:spcBef>
                <a:spcPts val="0"/>
              </a:spcBef>
              <a:buFontTx/>
              <a:buNone/>
              <a:defRPr sz="2000" b="0" i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C7378102-EE56-48F9-8693-78FDAEB94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160" y="692696"/>
            <a:ext cx="338495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0366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illustr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5460" y="3329234"/>
            <a:ext cx="6084676" cy="387798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5460" y="4000060"/>
            <a:ext cx="6084676" cy="4986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235460" y="4556157"/>
            <a:ext cx="6084676" cy="276999"/>
          </a:xfrm>
        </p:spPr>
        <p:txBody>
          <a:bodyPr>
            <a:noAutofit/>
          </a:bodyPr>
          <a:lstStyle>
            <a:lvl1pPr marL="0">
              <a:lnSpc>
                <a:spcPct val="90000"/>
              </a:lnSpc>
              <a:spcBef>
                <a:spcPts val="0"/>
              </a:spcBef>
              <a:buFontTx/>
              <a:buNone/>
              <a:defRPr sz="12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1972F1-0236-416B-9459-B050C4779F0C}"/>
              </a:ext>
            </a:extLst>
          </p:cNvPr>
          <p:cNvSpPr/>
          <p:nvPr userDrawn="1"/>
        </p:nvSpPr>
        <p:spPr>
          <a:xfrm>
            <a:off x="1283393" y="3812108"/>
            <a:ext cx="1152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7944000" y="0"/>
            <a:ext cx="4248000" cy="68580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222568EB-64FC-43F6-B2E3-A249AA568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00" y="476672"/>
            <a:ext cx="2618782" cy="9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499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6970" y="1376772"/>
            <a:ext cx="9379670" cy="332399"/>
          </a:xfrm>
        </p:spPr>
        <p:txBody>
          <a:bodyPr anchor="b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et date de la présentation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fr-FR" sz="800" b="1" dirty="0">
                <a:solidFill>
                  <a:schemeClr val="tx2"/>
                </a:solidFill>
              </a:rPr>
              <a:t> </a:t>
            </a:r>
            <a:fld id="{E5FF4526-A50C-4EB1-9E46-8E775A8D0E8C}" type="slidenum">
              <a:rPr lang="fr-FR" sz="8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800" b="1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 userDrawn="1"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 userDrawn="1"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77FE98-A850-413B-88DA-19F9EEB16AE4}"/>
              </a:ext>
            </a:extLst>
          </p:cNvPr>
          <p:cNvSpPr/>
          <p:nvPr userDrawn="1"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 userDrawn="1"/>
        </p:nvSpPr>
        <p:spPr>
          <a:xfrm>
            <a:off x="2495600" y="1877699"/>
            <a:ext cx="2447105" cy="114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476970" y="2276872"/>
            <a:ext cx="9379670" cy="4059410"/>
          </a:xfrm>
        </p:spPr>
        <p:txBody>
          <a:bodyPr/>
          <a:lstStyle>
            <a:lvl1pPr marL="324000" indent="-3240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800" b="1">
                <a:solidFill>
                  <a:schemeClr val="tx2"/>
                </a:solidFill>
              </a:defRPr>
            </a:lvl1pPr>
            <a:lvl2pPr marL="324000">
              <a:spcBef>
                <a:spcPts val="30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1248D793-5B4E-46C9-B7B4-E8E757437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850" y="476672"/>
            <a:ext cx="1470316" cy="5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919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77FE98-A850-413B-88DA-19F9EEB16AE4}"/>
              </a:ext>
            </a:extLst>
          </p:cNvPr>
          <p:cNvSpPr/>
          <p:nvPr userDrawn="1"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5548" y="1700806"/>
            <a:ext cx="8640000" cy="900000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05548" y="3104964"/>
            <a:ext cx="8640000" cy="1027791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et date de la présentation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fr-FR" sz="800" b="1" dirty="0">
                <a:solidFill>
                  <a:schemeClr val="tx2"/>
                </a:solidFill>
              </a:rPr>
              <a:t> </a:t>
            </a:r>
            <a:fld id="{E5FF4526-A50C-4EB1-9E46-8E775A8D0E8C}" type="slidenum">
              <a:rPr lang="fr-FR" sz="8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800" b="1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 userDrawn="1"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 userDrawn="1"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 userDrawn="1"/>
        </p:nvSpPr>
        <p:spPr>
          <a:xfrm>
            <a:off x="3215680" y="2763291"/>
            <a:ext cx="2447105" cy="114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2387588" y="1700808"/>
            <a:ext cx="720834" cy="1181862"/>
          </a:xfrm>
        </p:spPr>
        <p:txBody>
          <a:bodyPr wrap="none" lIns="36000" rIns="0" anchor="b">
            <a:spAutoFit/>
          </a:bodyPr>
          <a:lstStyle>
            <a:lvl1pPr marL="0" algn="r">
              <a:lnSpc>
                <a:spcPct val="80000"/>
              </a:lnSpc>
              <a:spcBef>
                <a:spcPts val="0"/>
              </a:spcBef>
              <a:buFontTx/>
              <a:buNone/>
              <a:defRPr sz="9600" b="0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0</a:t>
            </a: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CAC1369A-B241-46DA-99DE-4E99E7CB1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850" y="476672"/>
            <a:ext cx="1470316" cy="5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580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et date de la présentation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055688" y="1412875"/>
            <a:ext cx="10801350" cy="49323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55688" y="590514"/>
            <a:ext cx="10800952" cy="276999"/>
          </a:xfrm>
        </p:spPr>
        <p:txBody>
          <a:bodyPr>
            <a:noAutofit/>
          </a:bodyPr>
          <a:lstStyle>
            <a:lvl1pPr marL="0">
              <a:lnSpc>
                <a:spcPct val="900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4093318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et date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55688" y="590514"/>
            <a:ext cx="10800952" cy="276999"/>
          </a:xfrm>
        </p:spPr>
        <p:txBody>
          <a:bodyPr>
            <a:noAutofit/>
          </a:bodyPr>
          <a:lstStyle>
            <a:lvl1pPr marL="0">
              <a:lnSpc>
                <a:spcPct val="900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/>
          </p:nvPr>
        </p:nvSpPr>
        <p:spPr>
          <a:xfrm>
            <a:off x="1055688" y="1412875"/>
            <a:ext cx="10801350" cy="4537075"/>
          </a:xfrm>
        </p:spPr>
        <p:txBody>
          <a:bodyPr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xmlns="" val="2509809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et date de la présentation</a:t>
            </a:r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055688" y="590514"/>
            <a:ext cx="10800952" cy="276999"/>
          </a:xfrm>
        </p:spPr>
        <p:txBody>
          <a:bodyPr>
            <a:noAutofit/>
          </a:bodyPr>
          <a:lstStyle>
            <a:lvl1pPr marL="0">
              <a:lnSpc>
                <a:spcPct val="900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990925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et date de la présentation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 userDrawn="1"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fr-FR" sz="800" b="1" dirty="0">
                <a:solidFill>
                  <a:schemeClr val="tx2"/>
                </a:solidFill>
              </a:rPr>
              <a:t> </a:t>
            </a:r>
            <a:fld id="{E5FF4526-A50C-4EB1-9E46-8E775A8D0E8C}" type="slidenum">
              <a:rPr lang="fr-FR" sz="8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800" b="1" dirty="0">
              <a:solidFill>
                <a:schemeClr val="tx2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 userDrawn="1"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0FD7792D-2549-45A8-B3A5-A49FBE60F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99" y="6430076"/>
            <a:ext cx="804516" cy="2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39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6970" y="1376772"/>
            <a:ext cx="9379670" cy="332399"/>
          </a:xfrm>
        </p:spPr>
        <p:txBody>
          <a:bodyPr anchor="b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Sensibiliser aux opportunités de l'ESS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fr-FR" sz="800" b="1" dirty="0">
                <a:solidFill>
                  <a:schemeClr val="tx2"/>
                </a:solidFill>
              </a:rPr>
              <a:t> </a:t>
            </a:r>
            <a:fld id="{E5FF4526-A50C-4EB1-9E46-8E775A8D0E8C}" type="slidenum">
              <a:rPr lang="fr-FR" sz="8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800" b="1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 userDrawn="1"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 userDrawn="1"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77FE98-A850-413B-88DA-19F9EEB16AE4}"/>
              </a:ext>
            </a:extLst>
          </p:cNvPr>
          <p:cNvSpPr/>
          <p:nvPr userDrawn="1"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 userDrawn="1"/>
        </p:nvSpPr>
        <p:spPr>
          <a:xfrm>
            <a:off x="2495600" y="1877699"/>
            <a:ext cx="2447105" cy="114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476970" y="2276872"/>
            <a:ext cx="9379670" cy="4059410"/>
          </a:xfrm>
        </p:spPr>
        <p:txBody>
          <a:bodyPr/>
          <a:lstStyle>
            <a:lvl1pPr marL="324000" indent="-3240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1800" b="1">
                <a:solidFill>
                  <a:schemeClr val="tx2"/>
                </a:solidFill>
              </a:defRPr>
            </a:lvl1pPr>
            <a:lvl2pPr marL="324000">
              <a:spcBef>
                <a:spcPts val="30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24A1C64D-E9A0-4D6F-A329-E14EE40A6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850" y="476672"/>
            <a:ext cx="1470316" cy="5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175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77FE98-A850-413B-88DA-19F9EEB16AE4}"/>
              </a:ext>
            </a:extLst>
          </p:cNvPr>
          <p:cNvSpPr/>
          <p:nvPr userDrawn="1"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5548" y="1700806"/>
            <a:ext cx="8640000" cy="900000"/>
          </a:xfrm>
        </p:spPr>
        <p:txBody>
          <a:bodyPr anchor="ctr">
            <a:no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05548" y="3104964"/>
            <a:ext cx="8640000" cy="1027791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et date de la présentation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fr-FR" sz="800" b="1" dirty="0">
                <a:solidFill>
                  <a:schemeClr val="tx2"/>
                </a:solidFill>
              </a:rPr>
              <a:t> </a:t>
            </a:r>
            <a:fld id="{E5FF4526-A50C-4EB1-9E46-8E775A8D0E8C}" type="slidenum">
              <a:rPr lang="fr-FR" sz="8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800" b="1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 userDrawn="1"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 userDrawn="1"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 userDrawn="1"/>
        </p:nvSpPr>
        <p:spPr>
          <a:xfrm>
            <a:off x="3252851" y="2763291"/>
            <a:ext cx="2447105" cy="114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5BA28B55-57F7-4063-87EC-CC54A0893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850" y="476672"/>
            <a:ext cx="1470316" cy="5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030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mbres (fix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 userDrawn="1"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 userDrawn="1"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77FE98-A850-413B-88DA-19F9EEB16AE4}"/>
              </a:ext>
            </a:extLst>
          </p:cNvPr>
          <p:cNvSpPr/>
          <p:nvPr userDrawn="1"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 userDrawn="1"/>
        </p:nvSpPr>
        <p:spPr>
          <a:xfrm>
            <a:off x="2495600" y="1117470"/>
            <a:ext cx="2447105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65540" y="236935"/>
            <a:ext cx="9379670" cy="74379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acteurs s’engagent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l’ESS et l’innovation sociale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E989A7DB-ACE8-4F78-940D-E04CD48D50EC}"/>
              </a:ext>
            </a:extLst>
          </p:cNvPr>
          <p:cNvSpPr txBox="1"/>
          <p:nvPr userDrawn="1"/>
        </p:nvSpPr>
        <p:spPr>
          <a:xfrm>
            <a:off x="2433331" y="1556792"/>
            <a:ext cx="7227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fr-FR" sz="1200" b="1" cap="all" spc="0" baseline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Ils sont membres de l’Avise</a:t>
            </a:r>
            <a:endParaRPr lang="fr-FR" sz="1200" cap="all" spc="0" baseline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4F93E72-F42D-4BF4-BBB3-040733A52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390" y="2061580"/>
            <a:ext cx="1188000" cy="2716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19A3711F-FF5B-4080-88C1-1A9033C40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863" y="2002803"/>
            <a:ext cx="864000" cy="40682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89B95C71-8AD7-4559-B833-A3B97EAB36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336" y="2072951"/>
            <a:ext cx="792000" cy="25037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26CC51F-D622-4BA8-9BB2-C8D62F17AF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4685" y="1965415"/>
            <a:ext cx="1080000" cy="36784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43F29068-3D85-4232-9703-E4AAF65A64A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0491" y="2669186"/>
            <a:ext cx="828000" cy="23951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D168E2D8-81D9-4C0B-BD73-FDCCBC54FF3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0787" y="2626974"/>
            <a:ext cx="648000" cy="41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AA2DCA10-34CC-4509-A457-2EEDE3D59D7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8492" y="2731000"/>
            <a:ext cx="864000" cy="218700"/>
          </a:xfrm>
          <a:prstGeom prst="rect">
            <a:avLst/>
          </a:prstGeom>
        </p:spPr>
      </p:pic>
      <p:pic>
        <p:nvPicPr>
          <p:cNvPr id="25" name="Image 24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49387B81-0085-4383-80E3-B3EB4FC585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671" y="2640116"/>
            <a:ext cx="1260000" cy="377457"/>
          </a:xfrm>
          <a:prstGeom prst="rect">
            <a:avLst/>
          </a:prstGeom>
        </p:spPr>
      </p:pic>
      <p:pic>
        <p:nvPicPr>
          <p:cNvPr id="27" name="Image 26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86A9EDA3-4FAF-4315-83A9-E4B07E74BDD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312" y="2706197"/>
            <a:ext cx="720000" cy="3174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1AA156D9-D43F-407B-99B2-17A9943648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711" y="3216433"/>
            <a:ext cx="648000" cy="424992"/>
          </a:xfrm>
          <a:prstGeom prst="rect">
            <a:avLst/>
          </a:prstGeom>
        </p:spPr>
      </p:pic>
      <p:pic>
        <p:nvPicPr>
          <p:cNvPr id="29" name="Image 28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C42B44DE-FED0-464D-8993-6D9983615EA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464" y="3263712"/>
            <a:ext cx="612000" cy="364455"/>
          </a:xfrm>
          <a:prstGeom prst="rect">
            <a:avLst/>
          </a:prstGeom>
        </p:spPr>
      </p:pic>
      <p:pic>
        <p:nvPicPr>
          <p:cNvPr id="30" name="Image 29" descr="Une image contenant transport, aéronef&#10;&#10;Description générée automatiquement">
            <a:extLst>
              <a:ext uri="{FF2B5EF4-FFF2-40B4-BE49-F238E27FC236}">
                <a16:creationId xmlns:a16="http://schemas.microsoft.com/office/drawing/2014/main" xmlns="" id="{D2084FF7-C08D-45F1-B2EF-2887CDD9D02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863" y="3180225"/>
            <a:ext cx="576000" cy="5252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854F3721-9221-49A3-A604-8B6252D7DB0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3001" y="3159458"/>
            <a:ext cx="792000" cy="534600"/>
          </a:xfrm>
          <a:prstGeom prst="rect">
            <a:avLst/>
          </a:prstGeom>
        </p:spPr>
      </p:pic>
      <p:pic>
        <p:nvPicPr>
          <p:cNvPr id="32" name="Image 31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7BCAA801-C026-4685-A3BC-D1883741DA8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028" y="3381973"/>
            <a:ext cx="792000" cy="28059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6E05CC55-ED01-4A87-8A6C-91D004056DC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9748" y="3253919"/>
            <a:ext cx="396000" cy="396000"/>
          </a:xfrm>
          <a:prstGeom prst="rect">
            <a:avLst/>
          </a:prstGeom>
        </p:spPr>
      </p:pic>
      <p:pic>
        <p:nvPicPr>
          <p:cNvPr id="34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0A0CD3AC-B4AA-4B39-823C-D52794DD96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8538" y="3058449"/>
            <a:ext cx="900000" cy="76083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8EE1A882-132C-4B48-817D-4BFB6A9ADA3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1217" y="3251627"/>
            <a:ext cx="396000" cy="387591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62308801-061E-4A91-9E01-59D116E6D8DF}"/>
              </a:ext>
            </a:extLst>
          </p:cNvPr>
          <p:cNvSpPr txBox="1"/>
          <p:nvPr userDrawn="1"/>
        </p:nvSpPr>
        <p:spPr>
          <a:xfrm>
            <a:off x="2433085" y="4160113"/>
            <a:ext cx="7227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fr-FR" sz="1200" b="1" cap="all" spc="0" baseline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Ils soutiennent aussi l’Avise</a:t>
            </a:r>
            <a:endParaRPr lang="fr-FR" sz="1200" cap="all" spc="0" baseline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2A8FAFAA-869B-46EC-AFA3-35A31FF9E32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556" y="4746391"/>
            <a:ext cx="1152369" cy="42416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E3C6BCD0-B55C-40CC-9932-613BBD60499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330" y="4789627"/>
            <a:ext cx="1476614" cy="337689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xmlns="" id="{5CE73A6A-B6A8-4A4C-AF66-41F4597560B1}"/>
              </a:ext>
            </a:extLst>
          </p:cNvPr>
          <p:cNvGrpSpPr/>
          <p:nvPr userDrawn="1"/>
        </p:nvGrpSpPr>
        <p:grpSpPr>
          <a:xfrm>
            <a:off x="3656380" y="4675824"/>
            <a:ext cx="1230863" cy="565295"/>
            <a:chOff x="3317272" y="4589986"/>
            <a:chExt cx="1230863" cy="579158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xmlns="" id="{8CEE4DFA-CB50-4E62-9E2A-CF7F0CB80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17272" y="4631278"/>
              <a:ext cx="804097" cy="464312"/>
            </a:xfrm>
            <a:prstGeom prst="rect">
              <a:avLst/>
            </a:prstGeom>
          </p:spPr>
        </p:pic>
        <p:pic>
          <p:nvPicPr>
            <p:cNvPr id="41" name="Image 40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xmlns="" id="{66DFEB53-0E9E-42C8-8BBD-B91AACC555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73"/>
            <a:stretch/>
          </p:blipFill>
          <p:spPr>
            <a:xfrm>
              <a:off x="4031216" y="4589986"/>
              <a:ext cx="516919" cy="579158"/>
            </a:xfrm>
            <a:prstGeom prst="rect">
              <a:avLst/>
            </a:prstGeom>
          </p:spPr>
        </p:pic>
      </p:grpSp>
      <p:pic>
        <p:nvPicPr>
          <p:cNvPr id="49" name="Image 48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BF6A1A5C-7ED5-43E4-8AE4-AFE67F9A4D8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503" y="5757483"/>
            <a:ext cx="781960" cy="291705"/>
          </a:xfrm>
          <a:prstGeom prst="rect">
            <a:avLst/>
          </a:prstGeom>
        </p:spPr>
      </p:pic>
      <p:pic>
        <p:nvPicPr>
          <p:cNvPr id="1026" name="Picture 2" descr="https://www.avise.org/sites/default/files/atoms/images/20200217/logotype-atis_plan_de_travail_1.png">
            <a:extLst>
              <a:ext uri="{FF2B5EF4-FFF2-40B4-BE49-F238E27FC236}">
                <a16:creationId xmlns:a16="http://schemas.microsoft.com/office/drawing/2014/main" xmlns="" id="{E2BD9C62-9D49-41FB-B093-E36750782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236" y="2049163"/>
            <a:ext cx="679985" cy="3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vise.org/sites/default/files/atoms/images/20200217/chorum_grpe-vyv_q-rvb-web-350x350.png">
            <a:extLst>
              <a:ext uri="{FF2B5EF4-FFF2-40B4-BE49-F238E27FC236}">
                <a16:creationId xmlns:a16="http://schemas.microsoft.com/office/drawing/2014/main" xmlns="" id="{0B370B44-CFAA-458F-AFD6-6EE70A825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889" y="1896546"/>
            <a:ext cx="487497" cy="48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xmlns="" id="{BDF54652-610F-4298-AFD2-7F824320808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4550" y="4570734"/>
            <a:ext cx="828000" cy="350563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xmlns="" id="{4E0F2E5D-5569-4218-8BAB-6EE03744908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950" y="5666557"/>
            <a:ext cx="504000" cy="347319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xmlns="" id="{5F5A3384-D126-453D-89A9-193A7EE7BFD4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6832" y="5310634"/>
            <a:ext cx="1440000" cy="207282"/>
          </a:xfrm>
          <a:prstGeom prst="rect">
            <a:avLst/>
          </a:prstGeom>
        </p:spPr>
      </p:pic>
      <p:pic>
        <p:nvPicPr>
          <p:cNvPr id="57" name="Picture 8" descr="https://www.avise.org/sites/default/files/atoms/images/20200217/logo_fondation_cmjn_nouvelle_baseline.jpg">
            <a:extLst>
              <a:ext uri="{FF2B5EF4-FFF2-40B4-BE49-F238E27FC236}">
                <a16:creationId xmlns:a16="http://schemas.microsoft.com/office/drawing/2014/main" xmlns="" id="{7C96D2A6-1CAD-4DF1-B35C-A957D53FD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5525" y="5102371"/>
            <a:ext cx="625999" cy="4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https://www.avise.org/sites/default/files/atoms/images/20200217/fcc_logo_ss_signature_cmjn.jpg">
            <a:extLst>
              <a:ext uri="{FF2B5EF4-FFF2-40B4-BE49-F238E27FC236}">
                <a16:creationId xmlns:a16="http://schemas.microsoft.com/office/drawing/2014/main" xmlns="" id="{6131A728-6D3D-4D5B-8ADA-63CFE27A95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133"/>
          <a:stretch/>
        </p:blipFill>
        <p:spPr bwMode="auto">
          <a:xfrm>
            <a:off x="10191485" y="4357381"/>
            <a:ext cx="1150655" cy="62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https://www.avise.org/sites/default/files/atoms/images/20200217/logo_fcasd.png">
            <a:extLst>
              <a:ext uri="{FF2B5EF4-FFF2-40B4-BE49-F238E27FC236}">
                <a16:creationId xmlns:a16="http://schemas.microsoft.com/office/drawing/2014/main" xmlns="" id="{17C7755A-D48F-4436-A963-D5BAA1E081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8355" y="4669054"/>
            <a:ext cx="928435" cy="2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https://www.avise.org/sites/default/files/atoms/images/20190726/fonds_saint_christophe.png">
            <a:extLst>
              <a:ext uri="{FF2B5EF4-FFF2-40B4-BE49-F238E27FC236}">
                <a16:creationId xmlns:a16="http://schemas.microsoft.com/office/drawing/2014/main" xmlns="" id="{CC5D7276-2ED0-44C7-9FAC-4737970F3C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4498" y="5071577"/>
            <a:ext cx="424669" cy="4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xmlns="" id="{58D1E0CC-98FB-4E40-816C-02FDCB644782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7524" y="5758017"/>
            <a:ext cx="684000" cy="325302"/>
          </a:xfrm>
          <a:prstGeom prst="rect">
            <a:avLst/>
          </a:prstGeom>
        </p:spPr>
      </p:pic>
      <p:pic>
        <p:nvPicPr>
          <p:cNvPr id="2" name="Picture 2" descr="http://www.coorace.org/sites/www.coorace.org/themes/coorace/logo.png">
            <a:extLst>
              <a:ext uri="{FF2B5EF4-FFF2-40B4-BE49-F238E27FC236}">
                <a16:creationId xmlns:a16="http://schemas.microsoft.com/office/drawing/2014/main" xmlns="" id="{FADCC5BF-E3E0-438C-9DB6-FB65F1FD17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734" y="2061455"/>
            <a:ext cx="989773" cy="3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Bienvenue sur le site d'ESFIN Gestion, partenaire en capital ...">
            <a:extLst>
              <a:ext uri="{FF2B5EF4-FFF2-40B4-BE49-F238E27FC236}">
                <a16:creationId xmlns:a16="http://schemas.microsoft.com/office/drawing/2014/main" xmlns="" id="{70F2AB01-47F0-49C4-A8A9-7821C2C915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3302" y="2648592"/>
            <a:ext cx="720000" cy="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xmlns="" id="{64D83F4E-10B3-49A9-A5D8-79CF4E0D042D}"/>
              </a:ext>
            </a:extLst>
          </p:cNvPr>
          <p:cNvCxnSpPr/>
          <p:nvPr userDrawn="1"/>
        </p:nvCxnSpPr>
        <p:spPr>
          <a:xfrm>
            <a:off x="7665001" y="4491782"/>
            <a:ext cx="0" cy="162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28275B5-07FD-4931-AA0A-8B5F121A67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4524411" y="5354965"/>
            <a:ext cx="570250" cy="52230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62507396-FA43-4A8D-A56E-20FC85F6F8C0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5260695" y="5355118"/>
            <a:ext cx="1331747" cy="522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E0143BBE-A5AB-4F26-91E9-84837835C238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6805397" y="5355118"/>
            <a:ext cx="699955" cy="522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56920D42-BE50-49F3-BC08-710F19D7824D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2373665" y="5355118"/>
            <a:ext cx="2015358" cy="52200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4DA54B08-5D52-47DE-A028-61F3C90F36D0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64850" y="476672"/>
            <a:ext cx="1470316" cy="5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25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77FE98-A850-413B-88DA-19F9EEB16AE4}"/>
              </a:ext>
            </a:extLst>
          </p:cNvPr>
          <p:cNvSpPr/>
          <p:nvPr userDrawn="1"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5548" y="1700806"/>
            <a:ext cx="8640000" cy="900000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05548" y="3104964"/>
            <a:ext cx="8640000" cy="1027791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Sensibiliser aux opportunités de l'ESS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fr-FR" sz="800" b="1" dirty="0">
                <a:solidFill>
                  <a:schemeClr val="tx2"/>
                </a:solidFill>
              </a:rPr>
              <a:t> </a:t>
            </a:r>
            <a:fld id="{E5FF4526-A50C-4EB1-9E46-8E775A8D0E8C}" type="slidenum">
              <a:rPr lang="fr-FR" sz="8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800" b="1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 userDrawn="1"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 userDrawn="1"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 userDrawn="1"/>
        </p:nvSpPr>
        <p:spPr>
          <a:xfrm>
            <a:off x="3215680" y="2763291"/>
            <a:ext cx="2447105" cy="114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2387588" y="1700808"/>
            <a:ext cx="720834" cy="1181862"/>
          </a:xfrm>
        </p:spPr>
        <p:txBody>
          <a:bodyPr wrap="none" lIns="36000" rIns="0" anchor="b">
            <a:spAutoFit/>
          </a:bodyPr>
          <a:lstStyle>
            <a:lvl1pPr marL="0" algn="r">
              <a:lnSpc>
                <a:spcPct val="80000"/>
              </a:lnSpc>
              <a:spcBef>
                <a:spcPts val="0"/>
              </a:spcBef>
              <a:buFontTx/>
              <a:buNone/>
              <a:defRPr sz="9600" b="0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0</a:t>
            </a: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891B124C-B4A1-4A34-94CC-6B5728BEA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850" y="476672"/>
            <a:ext cx="1470316" cy="5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90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Sensibiliser aux opportunités de l'ESS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055688" y="1412875"/>
            <a:ext cx="10801350" cy="49323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55688" y="590514"/>
            <a:ext cx="10800952" cy="276999"/>
          </a:xfrm>
        </p:spPr>
        <p:txBody>
          <a:bodyPr>
            <a:noAutofit/>
          </a:bodyPr>
          <a:lstStyle>
            <a:lvl1pPr marL="0">
              <a:lnSpc>
                <a:spcPct val="900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57672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Sensibiliser aux opportunités de l'ESS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55688" y="590514"/>
            <a:ext cx="10800952" cy="276999"/>
          </a:xfrm>
        </p:spPr>
        <p:txBody>
          <a:bodyPr>
            <a:noAutofit/>
          </a:bodyPr>
          <a:lstStyle>
            <a:lvl1pPr marL="0">
              <a:lnSpc>
                <a:spcPct val="900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/>
          </p:nvPr>
        </p:nvSpPr>
        <p:spPr>
          <a:xfrm>
            <a:off x="1055688" y="1412875"/>
            <a:ext cx="10801350" cy="4537075"/>
          </a:xfrm>
        </p:spPr>
        <p:txBody>
          <a:bodyPr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xmlns="" val="155947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Sensibiliser aux opportunités de l'ESS</a:t>
            </a:r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055688" y="590514"/>
            <a:ext cx="10800952" cy="276999"/>
          </a:xfrm>
        </p:spPr>
        <p:txBody>
          <a:bodyPr>
            <a:noAutofit/>
          </a:bodyPr>
          <a:lstStyle>
            <a:lvl1pPr marL="0">
              <a:lnSpc>
                <a:spcPct val="900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95403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Sensibiliser aux opportunités de l'ESS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 userDrawn="1"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fr-FR" sz="800" b="1" dirty="0">
                <a:solidFill>
                  <a:schemeClr val="tx2"/>
                </a:solidFill>
              </a:rPr>
              <a:t> </a:t>
            </a:r>
            <a:fld id="{E5FF4526-A50C-4EB1-9E46-8E775A8D0E8C}" type="slidenum">
              <a:rPr lang="fr-FR" sz="8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800" b="1" dirty="0">
              <a:solidFill>
                <a:schemeClr val="tx2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 userDrawn="1"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A8033950-8075-4200-802A-1EE05A990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99" y="6430076"/>
            <a:ext cx="804516" cy="2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11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77FE98-A850-413B-88DA-19F9EEB16AE4}"/>
              </a:ext>
            </a:extLst>
          </p:cNvPr>
          <p:cNvSpPr/>
          <p:nvPr userDrawn="1"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5548" y="1700806"/>
            <a:ext cx="8640000" cy="900000"/>
          </a:xfrm>
        </p:spPr>
        <p:txBody>
          <a:bodyPr anchor="ctr">
            <a:no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05548" y="3104964"/>
            <a:ext cx="8640000" cy="1027791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Sensibiliser aux opportunités de l'ESS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fr-FR" sz="800" b="1" dirty="0">
                <a:solidFill>
                  <a:schemeClr val="tx2"/>
                </a:solidFill>
              </a:rPr>
              <a:t> </a:t>
            </a:r>
            <a:fld id="{E5FF4526-A50C-4EB1-9E46-8E775A8D0E8C}" type="slidenum">
              <a:rPr lang="fr-FR" sz="8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800" b="1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 userDrawn="1"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 userDrawn="1"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 userDrawn="1"/>
        </p:nvSpPr>
        <p:spPr>
          <a:xfrm>
            <a:off x="3252851" y="2763291"/>
            <a:ext cx="2447105" cy="114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0388D652-5A11-44B0-BC8A-6181723A5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850" y="476672"/>
            <a:ext cx="1470316" cy="5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7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</p:spPr>
        <p:txBody>
          <a:bodyPr vert="horz" lIns="36000" tIns="0" rIns="3600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5688" y="1412874"/>
            <a:ext cx="10800952" cy="492340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09792" y="6597368"/>
            <a:ext cx="4114800" cy="144000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Sensibiliser aux opportunités de l'ESS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fr-FR" sz="800" b="1" dirty="0">
                <a:solidFill>
                  <a:schemeClr val="tx2"/>
                </a:solidFill>
              </a:rPr>
              <a:t> </a:t>
            </a:r>
            <a:fld id="{E5FF4526-A50C-4EB1-9E46-8E775A8D0E8C}" type="slidenum">
              <a:rPr lang="fr-FR" sz="8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800" b="1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77FE98-A850-413B-88DA-19F9EEB16AE4}"/>
              </a:ext>
            </a:extLst>
          </p:cNvPr>
          <p:cNvSpPr/>
          <p:nvPr/>
        </p:nvSpPr>
        <p:spPr>
          <a:xfrm>
            <a:off x="9" y="0"/>
            <a:ext cx="6665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/>
        </p:nvSpPr>
        <p:spPr>
          <a:xfrm>
            <a:off x="1056640" y="936000"/>
            <a:ext cx="1080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0ED8AB12-85FE-4923-B88D-A735EA5268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-423315" y="1139255"/>
            <a:ext cx="1513211" cy="5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0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1" r:id="rId4"/>
    <p:sldLayoutId id="2147483650" r:id="rId5"/>
    <p:sldLayoutId id="2147483655" r:id="rId6"/>
    <p:sldLayoutId id="2147483652" r:id="rId7"/>
    <p:sldLayoutId id="2147483656" r:id="rId8"/>
    <p:sldLayoutId id="2147483658" r:id="rId9"/>
    <p:sldLayoutId id="2147483659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108000" algn="l" defTabSz="914400" rtl="0" eaLnBrk="1" latinLnBrk="0" hangingPunct="1">
        <a:lnSpc>
          <a:spcPct val="100000"/>
        </a:lnSpc>
        <a:spcBef>
          <a:spcPts val="300"/>
        </a:spcBef>
        <a:buSzPct val="120000"/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-216000" algn="l" defTabSz="914400" rtl="0" eaLnBrk="1" latinLnBrk="0" hangingPunct="1">
        <a:lnSpc>
          <a:spcPct val="100000"/>
        </a:lnSpc>
        <a:spcBef>
          <a:spcPts val="400"/>
        </a:spcBef>
        <a:buFont typeface="+mj-lt"/>
        <a:buAutoNum type="arabi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469" userDrawn="1">
          <p15:clr>
            <a:srgbClr val="F26B43"/>
          </p15:clr>
        </p15:guide>
        <p15:guide id="2" orient="horz" pos="890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5EB3B74-6554-4855-81FA-A16FBBA4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09B4510-0784-4192-BA37-8AEBA564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27EE411-6F96-4473-A0F6-5085BBE5E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AD8F-4FBC-4808-8FFA-302558FD5870}" type="datetimeFigureOut">
              <a:rPr lang="fr-FR" smtClean="0"/>
              <a:pPr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DD11F84-3A06-44BE-A214-47FEF537D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0A14F25-E64D-4A8F-BA79-7C7AAAEA9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83106-44D5-49D4-8B8D-195B13DC9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53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</p:spPr>
        <p:txBody>
          <a:bodyPr vert="horz" lIns="36000" tIns="0" rIns="36000" bIns="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5688" y="1412874"/>
            <a:ext cx="10800952" cy="492340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09792" y="6597368"/>
            <a:ext cx="4114800" cy="144000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Titre et date de la présentation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r"/>
            <a:r>
              <a:rPr lang="fr-FR" sz="800" b="1" dirty="0">
                <a:solidFill>
                  <a:schemeClr val="tx2"/>
                </a:solidFill>
              </a:rPr>
              <a:t> </a:t>
            </a:r>
            <a:fld id="{E5FF4526-A50C-4EB1-9E46-8E775A8D0E8C}" type="slidenum">
              <a:rPr lang="fr-FR" sz="800" b="1" smtClean="0">
                <a:solidFill>
                  <a:schemeClr val="tx2"/>
                </a:solidFill>
              </a:rPr>
              <a:pPr algn="r"/>
              <a:t>‹N°›</a:t>
            </a:fld>
            <a:endParaRPr lang="fr-FR" sz="800" b="1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BC00789-6A56-403E-8A74-4FE3F23A75FC}"/>
              </a:ext>
            </a:extLst>
          </p:cNvPr>
          <p:cNvSpPr txBox="1"/>
          <p:nvPr/>
        </p:nvSpPr>
        <p:spPr>
          <a:xfrm rot="16200000" flipH="1">
            <a:off x="10829217" y="5124507"/>
            <a:ext cx="2331217" cy="9233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reproduction interdite sans autorisation préalable</a:t>
            </a:r>
            <a:endParaRPr lang="fr-FR" dirty="0">
              <a:solidFill>
                <a:schemeClr val="accent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EDFAE7B-A2A3-4936-959D-ED6EAB2D7E47}"/>
              </a:ext>
            </a:extLst>
          </p:cNvPr>
          <p:cNvCxnSpPr/>
          <p:nvPr/>
        </p:nvCxnSpPr>
        <p:spPr>
          <a:xfrm>
            <a:off x="1056640" y="6551066"/>
            <a:ext cx="108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77FE98-A850-413B-88DA-19F9EEB16AE4}"/>
              </a:ext>
            </a:extLst>
          </p:cNvPr>
          <p:cNvSpPr/>
          <p:nvPr/>
        </p:nvSpPr>
        <p:spPr>
          <a:xfrm>
            <a:off x="9" y="0"/>
            <a:ext cx="6665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335D1F-2921-490F-B52E-99955AD7070C}"/>
              </a:ext>
            </a:extLst>
          </p:cNvPr>
          <p:cNvSpPr/>
          <p:nvPr/>
        </p:nvSpPr>
        <p:spPr>
          <a:xfrm>
            <a:off x="1056640" y="936000"/>
            <a:ext cx="1080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469E3C74-9F76-4AAD-9D71-8754248607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-423315" y="1139255"/>
            <a:ext cx="1513211" cy="5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78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108000" algn="l" defTabSz="914400" rtl="0" eaLnBrk="1" latinLnBrk="0" hangingPunct="1">
        <a:lnSpc>
          <a:spcPct val="100000"/>
        </a:lnSpc>
        <a:spcBef>
          <a:spcPts val="300"/>
        </a:spcBef>
        <a:buSzPct val="120000"/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-216000" algn="l" defTabSz="914400" rtl="0" eaLnBrk="1" latinLnBrk="0" hangingPunct="1">
        <a:lnSpc>
          <a:spcPct val="100000"/>
        </a:lnSpc>
        <a:spcBef>
          <a:spcPts val="400"/>
        </a:spcBef>
        <a:buFont typeface="+mj-lt"/>
        <a:buAutoNum type="arabi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469">
          <p15:clr>
            <a:srgbClr val="F26B43"/>
          </p15:clr>
        </p15:guide>
        <p15:guide id="2" orient="horz" pos="890">
          <p15:clr>
            <a:srgbClr val="F26B43"/>
          </p15:clr>
        </p15:guide>
        <p15:guide id="3" pos="665">
          <p15:clr>
            <a:srgbClr val="F26B43"/>
          </p15:clr>
        </p15:guide>
        <p15:guide id="4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CE88AF8-3A81-4720-B705-AA538C9A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3356992"/>
            <a:ext cx="5904656" cy="18135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404664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ESS et tiers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lieux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 des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collectivités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US" sz="2400" dirty="0"/>
              <a:t>12 </a:t>
            </a:r>
            <a:r>
              <a:rPr lang="en-US" sz="2400" dirty="0" err="1"/>
              <a:t>octobre</a:t>
            </a:r>
            <a:r>
              <a:rPr lang="en-US" sz="2400" dirty="0"/>
              <a:t>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69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91470"/>
            <a:ext cx="10515600" cy="1325563"/>
          </a:xfrm>
        </p:spPr>
        <p:txBody>
          <a:bodyPr/>
          <a:lstStyle/>
          <a:p>
            <a:r>
              <a:rPr lang="fr-FR" dirty="0"/>
              <a:t>Quelques consignes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FCD13C-DEAA-473F-A2E4-3195C60CD9DA}"/>
              </a:ext>
            </a:extLst>
          </p:cNvPr>
          <p:cNvSpPr/>
          <p:nvPr/>
        </p:nvSpPr>
        <p:spPr>
          <a:xfrm>
            <a:off x="2063552" y="1491873"/>
            <a:ext cx="10128448" cy="2762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38200" y="1912938"/>
            <a:ext cx="10515600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pc="-1" dirty="0">
                <a:solidFill>
                  <a:srgbClr val="595959"/>
                </a:solidFill>
                <a:ea typeface="DejaVu Sans"/>
              </a:rPr>
              <a:t>🔇   Merci de c</a:t>
            </a:r>
            <a:r>
              <a:rPr lang="fr-FR" b="1" spc="-1" dirty="0">
                <a:solidFill>
                  <a:srgbClr val="595959"/>
                </a:solidFill>
                <a:ea typeface="DejaVu Sans"/>
              </a:rPr>
              <a:t>ouper votre micro </a:t>
            </a:r>
            <a:r>
              <a:rPr lang="fr-FR" spc="-1" dirty="0">
                <a:solidFill>
                  <a:srgbClr val="595959"/>
                </a:solidFill>
                <a:ea typeface="DejaVu Sans"/>
              </a:rPr>
              <a:t>dès le départ et lorsqu’on ne prend pas la parole</a:t>
            </a:r>
            <a:endParaRPr lang="fr-FR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fr-FR" spc="-1" dirty="0">
              <a:solidFill>
                <a:srgbClr val="595959"/>
              </a:solidFill>
              <a:ea typeface="DejaVu Sans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pc="-1" dirty="0">
                <a:solidFill>
                  <a:srgbClr val="595959"/>
                </a:solidFill>
                <a:ea typeface="DejaVu Sans"/>
              </a:rPr>
              <a:t>💬   </a:t>
            </a:r>
            <a:r>
              <a:rPr lang="fr-FR" b="1" spc="-1" dirty="0">
                <a:solidFill>
                  <a:srgbClr val="595959"/>
                </a:solidFill>
                <a:ea typeface="DejaVu Sans"/>
              </a:rPr>
              <a:t>Utiliser lever la main </a:t>
            </a:r>
            <a:r>
              <a:rPr lang="fr-FR" spc="-1" dirty="0">
                <a:solidFill>
                  <a:srgbClr val="595959"/>
                </a:solidFill>
                <a:ea typeface="DejaVu Sans"/>
              </a:rPr>
              <a:t>si vous souhaitez prendre la parole, nous vous permettrons d’activer la webcam et le micro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fr-FR" spc="-1" dirty="0">
              <a:solidFill>
                <a:srgbClr val="595959"/>
              </a:solidFill>
              <a:ea typeface="DejaVu Sans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pc="-1" dirty="0">
                <a:solidFill>
                  <a:srgbClr val="595959"/>
                </a:solidFill>
                <a:ea typeface="DejaVu Sans"/>
              </a:rPr>
              <a:t>💬   </a:t>
            </a:r>
            <a:r>
              <a:rPr lang="fr-FR" b="1" spc="-1" dirty="0">
                <a:solidFill>
                  <a:srgbClr val="595959"/>
                </a:solidFill>
                <a:ea typeface="DejaVu Sans"/>
              </a:rPr>
              <a:t>Utiliser le module discussion</a:t>
            </a:r>
            <a:r>
              <a:rPr lang="fr-FR" b="1" i="1" spc="-1" dirty="0">
                <a:solidFill>
                  <a:srgbClr val="595959"/>
                </a:solidFill>
                <a:ea typeface="DejaVu Sans"/>
              </a:rPr>
              <a:t> </a:t>
            </a:r>
            <a:r>
              <a:rPr lang="fr-FR" spc="-1" dirty="0">
                <a:solidFill>
                  <a:srgbClr val="595959"/>
                </a:solidFill>
                <a:ea typeface="DejaVu Sans"/>
              </a:rPr>
              <a:t>pour poser des questions ou envoyer un message aux intervenants et/ou participants</a:t>
            </a:r>
            <a:endParaRPr lang="fr-FR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1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999" y="-99392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Introduction – </a:t>
            </a:r>
            <a:r>
              <a:rPr lang="en-US" sz="4000" b="1" dirty="0" err="1"/>
              <a:t>Présentation</a:t>
            </a:r>
            <a:r>
              <a:rPr lang="en-US" sz="4000" b="1" dirty="0"/>
              <a:t> du tiers lieu </a:t>
            </a:r>
            <a:r>
              <a:rPr lang="en-US" sz="4000" b="1" dirty="0" err="1"/>
              <a:t>ESSpace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524000" y="6340210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 des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collectivités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US" sz="1400" dirty="0"/>
              <a:t>12 </a:t>
            </a:r>
            <a:r>
              <a:rPr lang="en-US" sz="1400" dirty="0" err="1"/>
              <a:t>octobre</a:t>
            </a:r>
            <a:r>
              <a:rPr lang="en-US" sz="1400" dirty="0"/>
              <a:t> 2021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1611AFD1-C77A-4EE8-8013-FF80C5D4FE4D}"/>
              </a:ext>
            </a:extLst>
          </p:cNvPr>
          <p:cNvSpPr txBox="1">
            <a:spLocks/>
          </p:cNvSpPr>
          <p:nvPr/>
        </p:nvSpPr>
        <p:spPr>
          <a:xfrm>
            <a:off x="1415480" y="2599320"/>
            <a:ext cx="9144000" cy="257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900" b="1" dirty="0" err="1" smtClean="0"/>
              <a:t>Wilfried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Bétourné</a:t>
            </a:r>
            <a:r>
              <a:rPr lang="en-US" sz="2900" dirty="0" smtClean="0"/>
              <a:t>, </a:t>
            </a:r>
            <a:r>
              <a:rPr lang="en-US" sz="2900" dirty="0" err="1" smtClean="0"/>
              <a:t>Adjoint</a:t>
            </a:r>
            <a:r>
              <a:rPr lang="en-US" sz="2900" dirty="0" smtClean="0"/>
              <a:t> </a:t>
            </a:r>
            <a:r>
              <a:rPr lang="en-US" sz="2900" dirty="0"/>
              <a:t>au maire du 13ème arrondissement en charge de la santé, de la santé </a:t>
            </a:r>
            <a:r>
              <a:rPr lang="en-US" sz="2900" dirty="0" err="1"/>
              <a:t>environnementale</a:t>
            </a:r>
            <a:r>
              <a:rPr lang="en-US" sz="2900" dirty="0"/>
              <a:t> et de </a:t>
            </a:r>
            <a:r>
              <a:rPr lang="en-US" sz="2900" dirty="0" err="1"/>
              <a:t>l’ESS</a:t>
            </a:r>
            <a:endParaRPr lang="en-US" sz="29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b="1" dirty="0" err="1" smtClean="0"/>
              <a:t>Florent</a:t>
            </a:r>
            <a:r>
              <a:rPr lang="en-US" sz="2900" b="1" dirty="0" smtClean="0"/>
              <a:t> </a:t>
            </a:r>
            <a:r>
              <a:rPr lang="en-US" sz="2900" b="1" dirty="0"/>
              <a:t>Bourges</a:t>
            </a:r>
            <a:r>
              <a:rPr lang="en-US" sz="2900" dirty="0"/>
              <a:t>, co-</a:t>
            </a:r>
            <a:r>
              <a:rPr lang="en-US" sz="2900" dirty="0" err="1"/>
              <a:t>directeur</a:t>
            </a:r>
            <a:r>
              <a:rPr lang="en-US" sz="2900" dirty="0"/>
              <a:t> </a:t>
            </a:r>
            <a:r>
              <a:rPr lang="en-US" sz="2900" dirty="0" err="1"/>
              <a:t>d’ESSpace</a:t>
            </a:r>
            <a:endParaRPr lang="en-US" sz="29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520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999" y="-134755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enjeux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actuels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tiers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lieux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524000" y="6340210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 des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collectivités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US" sz="1400" dirty="0"/>
              <a:t>12 </a:t>
            </a:r>
            <a:r>
              <a:rPr lang="en-US" sz="1400" dirty="0" err="1"/>
              <a:t>octobre</a:t>
            </a:r>
            <a:r>
              <a:rPr lang="en-US" sz="1400" dirty="0"/>
              <a:t> 2021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1611AFD1-C77A-4EE8-8013-FF80C5D4FE4D}"/>
              </a:ext>
            </a:extLst>
          </p:cNvPr>
          <p:cNvSpPr txBox="1">
            <a:spLocks/>
          </p:cNvSpPr>
          <p:nvPr/>
        </p:nvSpPr>
        <p:spPr>
          <a:xfrm>
            <a:off x="1511010" y="2944163"/>
            <a:ext cx="9144000" cy="188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900" b="1" dirty="0"/>
              <a:t>Arthur </a:t>
            </a:r>
            <a:r>
              <a:rPr lang="fr-FR" sz="2900" b="1" dirty="0" err="1"/>
              <a:t>Lauvergnier</a:t>
            </a:r>
            <a:r>
              <a:rPr lang="fr-FR" sz="2900" dirty="0"/>
              <a:t> et </a:t>
            </a:r>
            <a:r>
              <a:rPr lang="fr-FR" sz="2900" b="1" dirty="0" err="1"/>
              <a:t>Annelise</a:t>
            </a:r>
            <a:r>
              <a:rPr lang="fr-FR" sz="2900" b="1" dirty="0"/>
              <a:t> Meyer </a:t>
            </a:r>
            <a:r>
              <a:rPr lang="fr-FR" sz="2900" dirty="0"/>
              <a:t>du réseau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900" dirty="0"/>
              <a:t>A+ c’est mieux</a:t>
            </a:r>
            <a:endParaRPr lang="en-US" sz="29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9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634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999" y="-617737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Présentations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d’initiatives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524000" y="6340210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 des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collectivités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US" sz="1400" dirty="0"/>
              <a:t>12 </a:t>
            </a:r>
            <a:r>
              <a:rPr lang="en-US" sz="1400" dirty="0" err="1"/>
              <a:t>octobre</a:t>
            </a:r>
            <a:r>
              <a:rPr lang="en-US" sz="1400" dirty="0"/>
              <a:t> 2021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1611AFD1-C77A-4EE8-8013-FF80C5D4FE4D}"/>
              </a:ext>
            </a:extLst>
          </p:cNvPr>
          <p:cNvSpPr txBox="1">
            <a:spLocks/>
          </p:cNvSpPr>
          <p:nvPr/>
        </p:nvSpPr>
        <p:spPr>
          <a:xfrm>
            <a:off x="1524000" y="2890823"/>
            <a:ext cx="9144000" cy="235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900" b="1" dirty="0"/>
              <a:t>Grégoire </a:t>
            </a:r>
            <a:r>
              <a:rPr lang="fr-FR" sz="2900" b="1" dirty="0" err="1"/>
              <a:t>Simonnet</a:t>
            </a:r>
            <a:r>
              <a:rPr lang="fr-FR" sz="2900" dirty="0"/>
              <a:t>, co-fondateur de la </a:t>
            </a:r>
            <a:r>
              <a:rPr lang="fr-FR" sz="2900" dirty="0" err="1"/>
              <a:t>Tréso</a:t>
            </a:r>
            <a:r>
              <a:rPr lang="fr-FR" sz="2900" dirty="0"/>
              <a:t> </a:t>
            </a:r>
            <a:endParaRPr lang="en-US" sz="29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900" b="1" dirty="0"/>
              <a:t>Corinne Parmentier</a:t>
            </a:r>
            <a:r>
              <a:rPr lang="fr-FR" sz="2900" dirty="0"/>
              <a:t>, adjointe au Maire de Malakoff en charge du développement économique, de l’artisanat et de l’économie sociale, solidaire et circulaire</a:t>
            </a:r>
            <a:endParaRPr lang="fr-FR" altLang="fr-FR" sz="29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7874DF97-5995-2643-8FEB-27E453C9FE5C}"/>
              </a:ext>
            </a:extLst>
          </p:cNvPr>
          <p:cNvSpPr txBox="1">
            <a:spLocks/>
          </p:cNvSpPr>
          <p:nvPr/>
        </p:nvSpPr>
        <p:spPr>
          <a:xfrm>
            <a:off x="1523998" y="457261"/>
            <a:ext cx="9144000" cy="32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La </a:t>
            </a:r>
            <a:r>
              <a:rPr lang="en-US" sz="4000" b="1" dirty="0" err="1"/>
              <a:t>Tréso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852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999" y="-617737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Présentations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d’initiatives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524000" y="6340210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 des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collectivités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US" sz="1400" dirty="0"/>
              <a:t>12 </a:t>
            </a:r>
            <a:r>
              <a:rPr lang="en-US" sz="1400" dirty="0" err="1"/>
              <a:t>octobre</a:t>
            </a:r>
            <a:r>
              <a:rPr lang="en-US" sz="1400" dirty="0"/>
              <a:t> 2021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1611AFD1-C77A-4EE8-8013-FF80C5D4FE4D}"/>
              </a:ext>
            </a:extLst>
          </p:cNvPr>
          <p:cNvSpPr txBox="1">
            <a:spLocks/>
          </p:cNvSpPr>
          <p:nvPr/>
        </p:nvSpPr>
        <p:spPr>
          <a:xfrm>
            <a:off x="1524000" y="2890823"/>
            <a:ext cx="9144000" cy="235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900" b="1" dirty="0"/>
              <a:t>Constance Hervey</a:t>
            </a:r>
            <a:r>
              <a:rPr lang="fr-FR" sz="2900" dirty="0"/>
              <a:t>, gérante de la SCIC Force de vivre</a:t>
            </a:r>
            <a:endParaRPr lang="en-US" sz="29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900" b="1" dirty="0"/>
              <a:t>Sandrine </a:t>
            </a:r>
            <a:r>
              <a:rPr lang="fr-FR" sz="2900" b="1" dirty="0" err="1"/>
              <a:t>Missakian</a:t>
            </a:r>
            <a:r>
              <a:rPr lang="fr-FR" sz="2900" dirty="0"/>
              <a:t>, chargée de mission développement économique et durable du PNR de la haute vallée de la Chevreuse</a:t>
            </a:r>
            <a:endParaRPr lang="fr-FR" altLang="fr-FR" sz="29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7874DF97-5995-2643-8FEB-27E453C9FE5C}"/>
              </a:ext>
            </a:extLst>
          </p:cNvPr>
          <p:cNvSpPr txBox="1">
            <a:spLocks/>
          </p:cNvSpPr>
          <p:nvPr/>
        </p:nvSpPr>
        <p:spPr>
          <a:xfrm>
            <a:off x="1523998" y="457261"/>
            <a:ext cx="9144000" cy="32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Force de vivre</a:t>
            </a:r>
          </a:p>
        </p:txBody>
      </p:sp>
    </p:spTree>
    <p:extLst>
      <p:ext uri="{BB962C8B-B14F-4D97-AF65-F5344CB8AC3E}">
        <p14:creationId xmlns:p14="http://schemas.microsoft.com/office/powerpoint/2010/main" xmlns="" val="7458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999" y="-617737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Présentations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d’initiatives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524000" y="6340210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 des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collectivités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12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octobre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1611AFD1-C77A-4EE8-8013-FF80C5D4FE4D}"/>
              </a:ext>
            </a:extLst>
          </p:cNvPr>
          <p:cNvSpPr txBox="1">
            <a:spLocks/>
          </p:cNvSpPr>
          <p:nvPr/>
        </p:nvSpPr>
        <p:spPr>
          <a:xfrm>
            <a:off x="1524000" y="2890823"/>
            <a:ext cx="9144000" cy="235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900" b="1" dirty="0"/>
              <a:t>Carol Rose</a:t>
            </a:r>
            <a:r>
              <a:rPr lang="fr-FR" sz="2900" dirty="0"/>
              <a:t>, coordinatrice du tiers lieu Les </a:t>
            </a:r>
            <a:r>
              <a:rPr lang="fr-FR" sz="2900" dirty="0" err="1"/>
              <a:t>Simones</a:t>
            </a:r>
            <a:endParaRPr lang="en-US" sz="29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900" b="1" dirty="0"/>
              <a:t>Cyrielle </a:t>
            </a:r>
            <a:r>
              <a:rPr lang="fr-FR" sz="2900" b="1" dirty="0" err="1" smtClean="0"/>
              <a:t>Abécassis</a:t>
            </a:r>
            <a:r>
              <a:rPr lang="fr-FR" sz="2900" dirty="0"/>
              <a:t>, conseillère municipale déléguée à l’ESS de la ville de Bagneux</a:t>
            </a:r>
            <a:endParaRPr lang="fr-FR" altLang="fr-FR" sz="29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7874DF97-5995-2643-8FEB-27E453C9FE5C}"/>
              </a:ext>
            </a:extLst>
          </p:cNvPr>
          <p:cNvSpPr txBox="1">
            <a:spLocks/>
          </p:cNvSpPr>
          <p:nvPr/>
        </p:nvSpPr>
        <p:spPr>
          <a:xfrm>
            <a:off x="1523998" y="457261"/>
            <a:ext cx="9144000" cy="32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Les </a:t>
            </a:r>
            <a:r>
              <a:rPr lang="en-US" sz="4000" b="1" dirty="0" err="1"/>
              <a:t>Simones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5190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999" y="-617737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Prochains</a:t>
            </a:r>
            <a:r>
              <a:rPr lang="en-US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temps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524000" y="6340210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 des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collectivités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12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octobre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1611AFD1-C77A-4EE8-8013-FF80C5D4FE4D}"/>
              </a:ext>
            </a:extLst>
          </p:cNvPr>
          <p:cNvSpPr txBox="1">
            <a:spLocks/>
          </p:cNvSpPr>
          <p:nvPr/>
        </p:nvSpPr>
        <p:spPr>
          <a:xfrm>
            <a:off x="1524000" y="1844825"/>
            <a:ext cx="9144000" cy="340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900" b="1" dirty="0" smtClean="0"/>
              <a:t>Forum national de l’ESS à Niort du 19 au 21 octobre</a:t>
            </a:r>
            <a:r>
              <a:rPr lang="fr-FR" sz="2900" dirty="0" smtClean="0"/>
              <a:t>, parcours pour les collectivités locales</a:t>
            </a:r>
            <a:br>
              <a:rPr lang="fr-FR" sz="2900" dirty="0" smtClean="0"/>
            </a:br>
            <a:endParaRPr lang="en-US" sz="29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900" b="1" dirty="0" smtClean="0"/>
              <a:t>JEA Dijon</a:t>
            </a:r>
            <a:r>
              <a:rPr lang="fr-FR" sz="2900" dirty="0" smtClean="0"/>
              <a:t>, 26 et 27 novembre </a:t>
            </a:r>
            <a:r>
              <a:rPr lang="fr-FR" sz="2900" dirty="0" smtClean="0"/>
              <a:t>2021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9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900" b="1" dirty="0" smtClean="0"/>
              <a:t>Prochain club Ile-de-France </a:t>
            </a:r>
            <a:r>
              <a:rPr lang="fr-FR" sz="2900" dirty="0" smtClean="0"/>
              <a:t>le 30 novembre</a:t>
            </a:r>
            <a:r>
              <a:rPr lang="fr-FR" sz="2900" dirty="0" smtClean="0"/>
              <a:t/>
            </a:r>
            <a:br>
              <a:rPr lang="fr-FR" sz="2900" dirty="0" smtClean="0"/>
            </a:br>
            <a:endParaRPr lang="fr-FR" sz="29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altLang="fr-FR" sz="2900" b="1" dirty="0" smtClean="0"/>
              <a:t>Agora des SCIC </a:t>
            </a:r>
            <a:r>
              <a:rPr lang="fr-FR" altLang="fr-FR" sz="2900" dirty="0" smtClean="0"/>
              <a:t>le 16 décembre, projet de loi 3DS</a:t>
            </a:r>
            <a:endParaRPr lang="fr-FR" altLang="fr-FR" sz="29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7874DF97-5995-2643-8FEB-27E453C9FE5C}"/>
              </a:ext>
            </a:extLst>
          </p:cNvPr>
          <p:cNvSpPr txBox="1">
            <a:spLocks/>
          </p:cNvSpPr>
          <p:nvPr/>
        </p:nvSpPr>
        <p:spPr>
          <a:xfrm>
            <a:off x="1523998" y="457261"/>
            <a:ext cx="9144000" cy="1171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5190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is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vise_Sensib-ESS_20200221_kit_V0.1" id="{DA74D35A-0557-4746-9A56-B7D451292F38}" vid="{A182F218-09AB-4E4A-97DA-21F33F796B38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vis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vise_GabaritPPT_202005_VF" id="{C826ADF7-DBDA-4CBA-BA20-39591BD2BF1D}" vid="{73E68276-5BC3-46CE-966B-8A7408038C1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Avise_Sensib-ESS_20200221_kit_V0.1</Template>
  <TotalTime>10813</TotalTime>
  <Words>269</Words>
  <Application>Microsoft Office PowerPoint</Application>
  <PresentationFormat>Personnalisé</PresentationFormat>
  <Paragraphs>38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Avise</vt:lpstr>
      <vt:lpstr>Conception personnalisée</vt:lpstr>
      <vt:lpstr>1_Avise</vt:lpstr>
      <vt:lpstr>ESS et tiers lieux</vt:lpstr>
      <vt:lpstr>Quelques consignes</vt:lpstr>
      <vt:lpstr>Introduction – Présentation du tiers lieu ESSpace</vt:lpstr>
      <vt:lpstr>Les enjeux actuels des tiers lieux</vt:lpstr>
      <vt:lpstr>Présentations d’initiatives</vt:lpstr>
      <vt:lpstr>Présentations d’initiatives</vt:lpstr>
      <vt:lpstr>Présentations d’initiatives</vt:lpstr>
      <vt:lpstr>Prochains temps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SENSIBILISER AUX OPPORTUNITÉS DE L’ÉCONOMIE SOCIALE ET SOLIDAIRE (ESS)</dc:title>
  <dc:creator>Lauriane BARTHELEMY</dc:creator>
  <cp:lastModifiedBy>RTES</cp:lastModifiedBy>
  <cp:revision>265</cp:revision>
  <dcterms:created xsi:type="dcterms:W3CDTF">2020-03-17T08:51:53Z</dcterms:created>
  <dcterms:modified xsi:type="dcterms:W3CDTF">2021-10-12T10:46:12Z</dcterms:modified>
</cp:coreProperties>
</file>