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2D9BC-BC90-4FD8-8676-99F4759758E5}" type="datetimeFigureOut">
              <a:rPr lang="fr-FR" smtClean="0"/>
              <a:t>17/10/2017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2A885-FA7E-4AEE-89FD-077AFF0914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2D9BC-BC90-4FD8-8676-99F4759758E5}" type="datetimeFigureOut">
              <a:rPr lang="fr-FR" smtClean="0"/>
              <a:t>17/10/2017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2A885-FA7E-4AEE-89FD-077AFF0914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2D9BC-BC90-4FD8-8676-99F4759758E5}" type="datetimeFigureOut">
              <a:rPr lang="fr-FR" smtClean="0"/>
              <a:t>17/10/2017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2A885-FA7E-4AEE-89FD-077AFF0914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2D9BC-BC90-4FD8-8676-99F4759758E5}" type="datetimeFigureOut">
              <a:rPr lang="fr-FR" smtClean="0"/>
              <a:t>17/10/2017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2A885-FA7E-4AEE-89FD-077AFF0914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2D9BC-BC90-4FD8-8676-99F4759758E5}" type="datetimeFigureOut">
              <a:rPr lang="fr-FR" smtClean="0"/>
              <a:t>17/10/2017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2A885-FA7E-4AEE-89FD-077AFF0914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2D9BC-BC90-4FD8-8676-99F4759758E5}" type="datetimeFigureOut">
              <a:rPr lang="fr-FR" smtClean="0"/>
              <a:t>17/10/2017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2A885-FA7E-4AEE-89FD-077AFF0914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2D9BC-BC90-4FD8-8676-99F4759758E5}" type="datetimeFigureOut">
              <a:rPr lang="fr-FR" smtClean="0"/>
              <a:t>17/10/2017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2A885-FA7E-4AEE-89FD-077AFF0914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2D9BC-BC90-4FD8-8676-99F4759758E5}" type="datetimeFigureOut">
              <a:rPr lang="fr-FR" smtClean="0"/>
              <a:t>17/10/2017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2A885-FA7E-4AEE-89FD-077AFF0914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2D9BC-BC90-4FD8-8676-99F4759758E5}" type="datetimeFigureOut">
              <a:rPr lang="fr-FR" smtClean="0"/>
              <a:t>17/10/2017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2A885-FA7E-4AEE-89FD-077AFF0914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2D9BC-BC90-4FD8-8676-99F4759758E5}" type="datetimeFigureOut">
              <a:rPr lang="fr-FR" smtClean="0"/>
              <a:t>17/10/2017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2A885-FA7E-4AEE-89FD-077AFF0914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2D9BC-BC90-4FD8-8676-99F4759758E5}" type="datetimeFigureOut">
              <a:rPr lang="fr-FR" smtClean="0"/>
              <a:t>17/10/2017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2A885-FA7E-4AEE-89FD-077AFF0914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2D9BC-BC90-4FD8-8676-99F4759758E5}" type="datetimeFigureOut">
              <a:rPr lang="fr-FR" smtClean="0"/>
              <a:t>17/10/2017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2A885-FA7E-4AEE-89FD-077AFF0914A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tes.fr/" TargetMode="External"/><Relationship Id="rId2" Type="http://schemas.openxmlformats.org/officeDocument/2006/relationships/hyperlink" Target="http://www.citego.org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94731" y="562769"/>
            <a:ext cx="4276725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La démarche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Une étude exploratoire menée par des étudiants de l’Ecole d’Urbanisme de Paris</a:t>
            </a:r>
          </a:p>
          <a:p>
            <a:endParaRPr lang="fr-FR" dirty="0" smtClean="0"/>
          </a:p>
          <a:p>
            <a:r>
              <a:rPr lang="fr-FR" dirty="0" smtClean="0"/>
              <a:t>Un comité miroir, composé d’une dizaine de personnes</a:t>
            </a:r>
          </a:p>
          <a:p>
            <a:endParaRPr lang="fr-FR" dirty="0" smtClean="0"/>
          </a:p>
          <a:p>
            <a:r>
              <a:rPr lang="fr-FR" dirty="0" smtClean="0"/>
              <a:t>Des contributions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3192" y="188640"/>
            <a:ext cx="4737040" cy="6571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Trois éléments d’analyse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600200"/>
            <a:ext cx="8964488" cy="4525963"/>
          </a:xfrm>
        </p:spPr>
        <p:txBody>
          <a:bodyPr/>
          <a:lstStyle/>
          <a:p>
            <a:r>
              <a:rPr lang="fr-FR" dirty="0" smtClean="0"/>
              <a:t>Rôles joués par les collectivités territoriales</a:t>
            </a:r>
          </a:p>
          <a:p>
            <a:endParaRPr lang="fr-FR" dirty="0" smtClean="0"/>
          </a:p>
          <a:p>
            <a:r>
              <a:rPr lang="fr-FR" dirty="0" smtClean="0"/>
              <a:t>Connaissance et reconnaissance de l’ESS comme objet de l’action publique</a:t>
            </a:r>
          </a:p>
          <a:p>
            <a:endParaRPr lang="fr-FR" dirty="0" smtClean="0"/>
          </a:p>
          <a:p>
            <a:r>
              <a:rPr lang="fr-FR" dirty="0" smtClean="0"/>
              <a:t>Existence d’interfaces, formelles ou informelles pour faciliter coopération et transversalité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Des contributions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7624" y="1484784"/>
            <a:ext cx="7704856" cy="49685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dirty="0" smtClean="0"/>
              <a:t>   Volet territorial de la loi ESS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    Questionner l’ambition de transversalité et de transformation des politiques locales d’ESS</a:t>
            </a:r>
          </a:p>
          <a:p>
            <a:endParaRPr lang="fr-FR" dirty="0" smtClean="0"/>
          </a:p>
          <a:p>
            <a:pPr>
              <a:buNone/>
            </a:pPr>
            <a:r>
              <a:rPr lang="fr-FR" dirty="0" smtClean="0"/>
              <a:t>   Proximité et coopération, deux leviers pour une transversalité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996952"/>
            <a:ext cx="85725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869160"/>
            <a:ext cx="8286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1340768"/>
            <a:ext cx="906627" cy="1125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7571184" cy="3528393"/>
          </a:xfrm>
        </p:spPr>
        <p:txBody>
          <a:bodyPr>
            <a:normAutofit fontScale="92500" lnSpcReduction="10000"/>
          </a:bodyPr>
          <a:lstStyle/>
          <a:p>
            <a:endParaRPr lang="fr-FR" dirty="0" smtClean="0"/>
          </a:p>
          <a:p>
            <a:pPr>
              <a:buNone/>
            </a:pPr>
            <a:r>
              <a:rPr lang="fr-FR" dirty="0" smtClean="0"/>
              <a:t>L’ESS, opportunité </a:t>
            </a:r>
            <a:r>
              <a:rPr lang="fr-FR" dirty="0" smtClean="0"/>
              <a:t>d’innovation sociale</a:t>
            </a:r>
          </a:p>
          <a:p>
            <a:pPr>
              <a:buNone/>
            </a:pPr>
            <a:r>
              <a:rPr lang="fr-FR" dirty="0" smtClean="0"/>
              <a:t> au sein des collectivités territoriales</a:t>
            </a:r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  <a:p>
            <a:pPr>
              <a:buNone/>
            </a:pPr>
            <a:r>
              <a:rPr lang="fr-FR" dirty="0" smtClean="0"/>
              <a:t>                                Penser et gérer autrement</a:t>
            </a:r>
          </a:p>
          <a:p>
            <a:pPr>
              <a:buNone/>
            </a:pPr>
            <a:endParaRPr lang="fr-F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1916832"/>
            <a:ext cx="1080120" cy="1399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4149080"/>
            <a:ext cx="1872208" cy="1911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Etude et fiches de cas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pPr algn="ctr">
              <a:buNone/>
            </a:pPr>
            <a:r>
              <a:rPr lang="fr-FR" sz="4400" dirty="0" smtClean="0">
                <a:hlinkClick r:id="rId2"/>
              </a:rPr>
              <a:t>www.citego.org</a:t>
            </a:r>
            <a:endParaRPr lang="fr-FR" sz="4400" dirty="0" smtClean="0"/>
          </a:p>
          <a:p>
            <a:endParaRPr lang="fr-FR" sz="4400" dirty="0"/>
          </a:p>
          <a:p>
            <a:pPr algn="ctr">
              <a:buNone/>
            </a:pPr>
            <a:r>
              <a:rPr lang="fr-FR" sz="4400" dirty="0" smtClean="0">
                <a:hlinkClick r:id="rId3"/>
              </a:rPr>
              <a:t>www.rtes.fr</a:t>
            </a:r>
            <a:endParaRPr lang="fr-FR" sz="4400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C00000"/>
                </a:solidFill>
              </a:rPr>
              <a:t>Deux ateliers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4713387"/>
          </a:xfrm>
        </p:spPr>
        <p:txBody>
          <a:bodyPr>
            <a:normAutofit fontScale="77500" lnSpcReduction="20000"/>
          </a:bodyPr>
          <a:lstStyle/>
          <a:p>
            <a:endParaRPr lang="fr-FR" dirty="0" smtClean="0"/>
          </a:p>
          <a:p>
            <a:r>
              <a:rPr lang="fr-FR" sz="4200" dirty="0"/>
              <a:t>I</a:t>
            </a:r>
            <a:r>
              <a:rPr lang="fr-FR" sz="4200" dirty="0" smtClean="0"/>
              <a:t>nnovation sociale et territoriale: comment passer à l’action? </a:t>
            </a:r>
            <a:r>
              <a:rPr lang="fr-FR" dirty="0" smtClean="0"/>
              <a:t> </a:t>
            </a:r>
          </a:p>
          <a:p>
            <a:pPr>
              <a:buNone/>
            </a:pPr>
            <a:r>
              <a:rPr lang="fr-FR" dirty="0"/>
              <a:t>	</a:t>
            </a:r>
            <a:r>
              <a:rPr lang="fr-FR" dirty="0" smtClean="0"/>
              <a:t>Avec Séverine </a:t>
            </a:r>
            <a:r>
              <a:rPr lang="fr-FR" dirty="0" err="1" smtClean="0"/>
              <a:t>Coupaye</a:t>
            </a:r>
            <a:r>
              <a:rPr lang="fr-FR" dirty="0" smtClean="0"/>
              <a:t>, «Transitions </a:t>
            </a:r>
            <a:r>
              <a:rPr lang="fr-FR" dirty="0"/>
              <a:t>vers </a:t>
            </a:r>
            <a:r>
              <a:rPr lang="fr-FR" dirty="0" smtClean="0"/>
              <a:t>l'activité </a:t>
            </a:r>
            <a:r>
              <a:rPr lang="fr-FR" dirty="0"/>
              <a:t>et l'emploi </a:t>
            </a:r>
            <a:r>
              <a:rPr lang="fr-FR" dirty="0" smtClean="0"/>
              <a:t>responsables» , </a:t>
            </a:r>
            <a:r>
              <a:rPr lang="fr-FR" dirty="0"/>
              <a:t>Conseil Départemental du </a:t>
            </a:r>
            <a:r>
              <a:rPr lang="fr-FR" dirty="0" smtClean="0"/>
              <a:t>Val-de-Marne, </a:t>
            </a:r>
            <a:r>
              <a:rPr lang="fr-FR" dirty="0"/>
              <a:t>a</a:t>
            </a:r>
            <a:r>
              <a:rPr lang="fr-FR" dirty="0" smtClean="0"/>
              <a:t>nimé par Les Beaux Jours</a:t>
            </a:r>
          </a:p>
          <a:p>
            <a:pPr>
              <a:buNone/>
            </a:pPr>
            <a:r>
              <a:rPr lang="fr-FR" i="1" dirty="0" smtClean="0"/>
              <a:t>	Atelier 1</a:t>
            </a:r>
            <a:endParaRPr lang="fr-FR" i="1" dirty="0" smtClean="0"/>
          </a:p>
          <a:p>
            <a:endParaRPr lang="fr-FR" dirty="0" smtClean="0"/>
          </a:p>
          <a:p>
            <a:r>
              <a:rPr lang="fr-FR" sz="4100" dirty="0" smtClean="0"/>
              <a:t>Dessine-moi la conférence ESS idéale</a:t>
            </a:r>
          </a:p>
          <a:p>
            <a:pPr>
              <a:buNone/>
            </a:pPr>
            <a:r>
              <a:rPr lang="fr-FR" dirty="0" smtClean="0"/>
              <a:t>	Avec Patrick </a:t>
            </a:r>
            <a:r>
              <a:rPr lang="fr-FR" dirty="0" err="1" smtClean="0"/>
              <a:t>Leresteux</a:t>
            </a:r>
            <a:r>
              <a:rPr lang="fr-FR" dirty="0" smtClean="0"/>
              <a:t>, président du Mouvement associatif Nouvelle Aquitaine, animé par Chloé </a:t>
            </a:r>
            <a:r>
              <a:rPr lang="fr-FR" dirty="0" err="1" smtClean="0"/>
              <a:t>Leureaud</a:t>
            </a:r>
            <a:endParaRPr lang="fr-FR" dirty="0" smtClean="0"/>
          </a:p>
          <a:p>
            <a:pPr>
              <a:buNone/>
            </a:pPr>
            <a:r>
              <a:rPr lang="fr-FR" i="1" dirty="0" smtClean="0"/>
              <a:t>	Atelier 2</a:t>
            </a:r>
            <a:endParaRPr lang="fr-FR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121</Words>
  <Application>Microsoft Office PowerPoint</Application>
  <PresentationFormat>Affichage à l'écran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Diapositive 1</vt:lpstr>
      <vt:lpstr>La démarche</vt:lpstr>
      <vt:lpstr>Diapositive 3</vt:lpstr>
      <vt:lpstr>Trois éléments d’analyse</vt:lpstr>
      <vt:lpstr>Des contributions</vt:lpstr>
      <vt:lpstr>Diapositive 6</vt:lpstr>
      <vt:lpstr>Etude et fiches de cas</vt:lpstr>
      <vt:lpstr>Deux ateliers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ALF</dc:creator>
  <cp:lastModifiedBy>ALF</cp:lastModifiedBy>
  <cp:revision>8</cp:revision>
  <dcterms:created xsi:type="dcterms:W3CDTF">2017-10-17T08:32:53Z</dcterms:created>
  <dcterms:modified xsi:type="dcterms:W3CDTF">2017-10-17T14:27:34Z</dcterms:modified>
</cp:coreProperties>
</file>