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 id="2147483759" r:id="rId5"/>
  </p:sldMasterIdLst>
  <p:notesMasterIdLst>
    <p:notesMasterId r:id="rId30"/>
  </p:notesMasterIdLst>
  <p:handoutMasterIdLst>
    <p:handoutMasterId r:id="rId31"/>
  </p:handoutMasterIdLst>
  <p:sldIdLst>
    <p:sldId id="336" r:id="rId6"/>
    <p:sldId id="361" r:id="rId7"/>
    <p:sldId id="366" r:id="rId8"/>
    <p:sldId id="334" r:id="rId9"/>
    <p:sldId id="394" r:id="rId10"/>
    <p:sldId id="399" r:id="rId11"/>
    <p:sldId id="400" r:id="rId12"/>
    <p:sldId id="386" r:id="rId13"/>
    <p:sldId id="385" r:id="rId14"/>
    <p:sldId id="390" r:id="rId15"/>
    <p:sldId id="405" r:id="rId16"/>
    <p:sldId id="406" r:id="rId17"/>
    <p:sldId id="407" r:id="rId18"/>
    <p:sldId id="408" r:id="rId19"/>
    <p:sldId id="409" r:id="rId20"/>
    <p:sldId id="388" r:id="rId21"/>
    <p:sldId id="410" r:id="rId22"/>
    <p:sldId id="382" r:id="rId23"/>
    <p:sldId id="402" r:id="rId24"/>
    <p:sldId id="404" r:id="rId25"/>
    <p:sldId id="395" r:id="rId26"/>
    <p:sldId id="403" r:id="rId27"/>
    <p:sldId id="396" r:id="rId28"/>
    <p:sldId id="333" r:id="rId29"/>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68F"/>
    <a:srgbClr val="000000"/>
    <a:srgbClr val="00213F"/>
    <a:srgbClr val="A0B719"/>
    <a:srgbClr val="E94E1B"/>
    <a:srgbClr val="009FE3"/>
    <a:srgbClr val="00B0F0"/>
    <a:srgbClr val="B4CD1C"/>
    <a:srgbClr val="B8CED1"/>
    <a:srgbClr val="B0DB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80995" autoAdjust="0"/>
  </p:normalViewPr>
  <p:slideViewPr>
    <p:cSldViewPr snapToGrid="0" snapToObjects="1">
      <p:cViewPr varScale="1">
        <p:scale>
          <a:sx n="90" d="100"/>
          <a:sy n="90" d="100"/>
        </p:scale>
        <p:origin x="576" y="77"/>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86" d="100"/>
          <a:sy n="86" d="100"/>
        </p:scale>
        <p:origin x="2720"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038FA8-A648-D844-8F74-5A1549105909}" type="datetimeFigureOut">
              <a:rPr lang="fr-FR" smtClean="0"/>
              <a:t>24/01/2023</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839ADF-5F87-9440-AAA2-0D1B3568933D}" type="slidenum">
              <a:rPr lang="fr-FR" smtClean="0"/>
              <a:t>‹N°›</a:t>
            </a:fld>
            <a:endParaRPr lang="fr-FR" dirty="0"/>
          </a:p>
        </p:txBody>
      </p:sp>
    </p:spTree>
    <p:extLst>
      <p:ext uri="{BB962C8B-B14F-4D97-AF65-F5344CB8AC3E}">
        <p14:creationId xmlns:p14="http://schemas.microsoft.com/office/powerpoint/2010/main" val="1510288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46447-7E23-7546-8EC1-4FF0139EC78C}" type="datetimeFigureOut">
              <a:rPr lang="fr-FR" smtClean="0"/>
              <a:t>24/01/2023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FB7606-7B3F-0543-93F8-A6C4DBA67BEF}" type="slidenum">
              <a:rPr lang="fr-FR" smtClean="0"/>
              <a:t>‹N°›</a:t>
            </a:fld>
            <a:endParaRPr lang="fr-FR"/>
          </a:p>
        </p:txBody>
      </p:sp>
    </p:spTree>
    <p:extLst>
      <p:ext uri="{BB962C8B-B14F-4D97-AF65-F5344CB8AC3E}">
        <p14:creationId xmlns:p14="http://schemas.microsoft.com/office/powerpoint/2010/main" val="1275096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Ajouter source</a:t>
            </a:r>
            <a:endParaRPr lang="fr-FR" dirty="0"/>
          </a:p>
        </p:txBody>
      </p:sp>
      <p:sp>
        <p:nvSpPr>
          <p:cNvPr id="4" name="Espace réservé du numéro de diapositive 3"/>
          <p:cNvSpPr>
            <a:spLocks noGrp="1"/>
          </p:cNvSpPr>
          <p:nvPr>
            <p:ph type="sldNum" sz="quarter" idx="10"/>
          </p:nvPr>
        </p:nvSpPr>
        <p:spPr/>
        <p:txBody>
          <a:bodyPr/>
          <a:lstStyle/>
          <a:p>
            <a:fld id="{62FB7606-7B3F-0543-93F8-A6C4DBA67BEF}" type="slidenum">
              <a:rPr lang="fr-FR" smtClean="0"/>
              <a:t>5</a:t>
            </a:fld>
            <a:endParaRPr lang="fr-FR"/>
          </a:p>
        </p:txBody>
      </p:sp>
    </p:spTree>
    <p:extLst>
      <p:ext uri="{BB962C8B-B14F-4D97-AF65-F5344CB8AC3E}">
        <p14:creationId xmlns:p14="http://schemas.microsoft.com/office/powerpoint/2010/main" val="3732214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62FB7606-7B3F-0543-93F8-A6C4DBA67BEF}" type="slidenum">
              <a:rPr lang="fr-FR" smtClean="0"/>
              <a:t>16</a:t>
            </a:fld>
            <a:endParaRPr lang="fr-FR"/>
          </a:p>
        </p:txBody>
      </p:sp>
    </p:spTree>
    <p:extLst>
      <p:ext uri="{BB962C8B-B14F-4D97-AF65-F5344CB8AC3E}">
        <p14:creationId xmlns:p14="http://schemas.microsoft.com/office/powerpoint/2010/main" val="866435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2FB7606-7B3F-0543-93F8-A6C4DBA67BEF}" type="slidenum">
              <a:rPr lang="fr-FR" smtClean="0"/>
              <a:t>17</a:t>
            </a:fld>
            <a:endParaRPr lang="fr-FR"/>
          </a:p>
        </p:txBody>
      </p:sp>
    </p:spTree>
    <p:extLst>
      <p:ext uri="{BB962C8B-B14F-4D97-AF65-F5344CB8AC3E}">
        <p14:creationId xmlns:p14="http://schemas.microsoft.com/office/powerpoint/2010/main" val="859316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2FB7606-7B3F-0543-93F8-A6C4DBA67BEF}" type="slidenum">
              <a:rPr lang="fr-FR" smtClean="0"/>
              <a:t>24</a:t>
            </a:fld>
            <a:endParaRPr lang="fr-FR"/>
          </a:p>
        </p:txBody>
      </p:sp>
    </p:spTree>
    <p:extLst>
      <p:ext uri="{BB962C8B-B14F-4D97-AF65-F5344CB8AC3E}">
        <p14:creationId xmlns:p14="http://schemas.microsoft.com/office/powerpoint/2010/main" val="4133438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2FB7606-7B3F-0543-93F8-A6C4DBA67BEF}" type="slidenum">
              <a:rPr lang="fr-FR" smtClean="0"/>
              <a:t>6</a:t>
            </a:fld>
            <a:endParaRPr lang="fr-FR"/>
          </a:p>
        </p:txBody>
      </p:sp>
    </p:spTree>
    <p:extLst>
      <p:ext uri="{BB962C8B-B14F-4D97-AF65-F5344CB8AC3E}">
        <p14:creationId xmlns:p14="http://schemas.microsoft.com/office/powerpoint/2010/main" val="30490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2FB7606-7B3F-0543-93F8-A6C4DBA67BEF}" type="slidenum">
              <a:rPr lang="fr-FR" smtClean="0"/>
              <a:t>7</a:t>
            </a:fld>
            <a:endParaRPr lang="fr-FR"/>
          </a:p>
        </p:txBody>
      </p:sp>
    </p:spTree>
    <p:extLst>
      <p:ext uri="{BB962C8B-B14F-4D97-AF65-F5344CB8AC3E}">
        <p14:creationId xmlns:p14="http://schemas.microsoft.com/office/powerpoint/2010/main" val="3537295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2FB7606-7B3F-0543-93F8-A6C4DBA67BEF}" type="slidenum">
              <a:rPr lang="fr-FR" smtClean="0"/>
              <a:t>8</a:t>
            </a:fld>
            <a:endParaRPr lang="fr-FR"/>
          </a:p>
        </p:txBody>
      </p:sp>
    </p:spTree>
    <p:extLst>
      <p:ext uri="{BB962C8B-B14F-4D97-AF65-F5344CB8AC3E}">
        <p14:creationId xmlns:p14="http://schemas.microsoft.com/office/powerpoint/2010/main" val="1696233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2FB7606-7B3F-0543-93F8-A6C4DBA67BEF}" type="slidenum">
              <a:rPr lang="fr-FR" smtClean="0"/>
              <a:t>11</a:t>
            </a:fld>
            <a:endParaRPr lang="fr-FR"/>
          </a:p>
        </p:txBody>
      </p:sp>
    </p:spTree>
    <p:extLst>
      <p:ext uri="{BB962C8B-B14F-4D97-AF65-F5344CB8AC3E}">
        <p14:creationId xmlns:p14="http://schemas.microsoft.com/office/powerpoint/2010/main" val="973726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2FB7606-7B3F-0543-93F8-A6C4DBA67BEF}" type="slidenum">
              <a:rPr lang="fr-FR" smtClean="0"/>
              <a:t>12</a:t>
            </a:fld>
            <a:endParaRPr lang="fr-FR"/>
          </a:p>
        </p:txBody>
      </p:sp>
    </p:spTree>
    <p:extLst>
      <p:ext uri="{BB962C8B-B14F-4D97-AF65-F5344CB8AC3E}">
        <p14:creationId xmlns:p14="http://schemas.microsoft.com/office/powerpoint/2010/main" val="319301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2FB7606-7B3F-0543-93F8-A6C4DBA67BEF}" type="slidenum">
              <a:rPr lang="fr-FR" smtClean="0"/>
              <a:t>13</a:t>
            </a:fld>
            <a:endParaRPr lang="fr-FR"/>
          </a:p>
        </p:txBody>
      </p:sp>
    </p:spTree>
    <p:extLst>
      <p:ext uri="{BB962C8B-B14F-4D97-AF65-F5344CB8AC3E}">
        <p14:creationId xmlns:p14="http://schemas.microsoft.com/office/powerpoint/2010/main" val="3922713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2FB7606-7B3F-0543-93F8-A6C4DBA67BEF}" type="slidenum">
              <a:rPr lang="fr-FR" smtClean="0"/>
              <a:t>14</a:t>
            </a:fld>
            <a:endParaRPr lang="fr-FR"/>
          </a:p>
        </p:txBody>
      </p:sp>
    </p:spTree>
    <p:extLst>
      <p:ext uri="{BB962C8B-B14F-4D97-AF65-F5344CB8AC3E}">
        <p14:creationId xmlns:p14="http://schemas.microsoft.com/office/powerpoint/2010/main" val="21616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2FB7606-7B3F-0543-93F8-A6C4DBA67BEF}" type="slidenum">
              <a:rPr lang="fr-FR" smtClean="0"/>
              <a:t>15</a:t>
            </a:fld>
            <a:endParaRPr lang="fr-FR"/>
          </a:p>
        </p:txBody>
      </p:sp>
    </p:spTree>
    <p:extLst>
      <p:ext uri="{BB962C8B-B14F-4D97-AF65-F5344CB8AC3E}">
        <p14:creationId xmlns:p14="http://schemas.microsoft.com/office/powerpoint/2010/main" val="1750658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_texte et aplat de couleur ">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1" y="0"/>
            <a:ext cx="9135879" cy="5143499"/>
          </a:xfrm>
          <a:prstGeom prst="rect">
            <a:avLst/>
          </a:prstGeom>
        </p:spPr>
      </p:pic>
      <p:sp>
        <p:nvSpPr>
          <p:cNvPr id="2" name="Title 1"/>
          <p:cNvSpPr>
            <a:spLocks noGrp="1"/>
          </p:cNvSpPr>
          <p:nvPr>
            <p:ph type="ctrTitle"/>
          </p:nvPr>
        </p:nvSpPr>
        <p:spPr>
          <a:xfrm>
            <a:off x="838835" y="586978"/>
            <a:ext cx="4373880" cy="1417320"/>
          </a:xfrm>
        </p:spPr>
        <p:txBody>
          <a:bodyPr anchor="b">
            <a:noAutofit/>
          </a:bodyPr>
          <a:lstStyle>
            <a:lvl1pPr algn="l">
              <a:lnSpc>
                <a:spcPct val="100000"/>
              </a:lnSpc>
              <a:defRPr sz="3000" b="1" i="0" cap="all" spc="0" baseline="0">
                <a:solidFill>
                  <a:schemeClr val="bg1"/>
                </a:solidFill>
                <a:latin typeface="century gothic" charset="0"/>
              </a:defRPr>
            </a:lvl1pPr>
          </a:lstStyle>
          <a:p>
            <a:r>
              <a:rPr lang="fr-FR" dirty="0"/>
              <a:t>Cliquez et modifiez le titre</a:t>
            </a:r>
            <a:endParaRPr lang="en-US" dirty="0"/>
          </a:p>
        </p:txBody>
      </p:sp>
      <p:sp>
        <p:nvSpPr>
          <p:cNvPr id="3" name="Subtitle 2"/>
          <p:cNvSpPr>
            <a:spLocks noGrp="1"/>
          </p:cNvSpPr>
          <p:nvPr>
            <p:ph type="subTitle" idx="1"/>
          </p:nvPr>
        </p:nvSpPr>
        <p:spPr>
          <a:xfrm>
            <a:off x="838835" y="2160508"/>
            <a:ext cx="4373880" cy="1241822"/>
          </a:xfrm>
        </p:spPr>
        <p:txBody>
          <a:bodyPr>
            <a:normAutofit/>
          </a:bodyPr>
          <a:lstStyle>
            <a:lvl1pPr marL="0" indent="0" algn="l">
              <a:lnSpc>
                <a:spcPct val="100000"/>
              </a:lnSpc>
              <a:buNone/>
              <a:defRPr sz="20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Cliquez pour modifier le style des sous-titres du masque</a:t>
            </a:r>
            <a:endParaRPr lang="en-US" dirty="0"/>
          </a:p>
        </p:txBody>
      </p:sp>
      <p:sp>
        <p:nvSpPr>
          <p:cNvPr id="4" name="Date Placeholder 3"/>
          <p:cNvSpPr>
            <a:spLocks noGrp="1"/>
          </p:cNvSpPr>
          <p:nvPr>
            <p:ph type="dt" sz="half" idx="10"/>
          </p:nvPr>
        </p:nvSpPr>
        <p:spPr>
          <a:xfrm>
            <a:off x="838835" y="3558540"/>
            <a:ext cx="2057400" cy="273844"/>
          </a:xfrm>
        </p:spPr>
        <p:txBody>
          <a:bodyPr/>
          <a:lstStyle>
            <a:lvl1pPr>
              <a:defRPr>
                <a:solidFill>
                  <a:schemeClr val="bg1"/>
                </a:solidFill>
              </a:defRPr>
            </a:lvl1pPr>
          </a:lstStyle>
          <a:p>
            <a:fld id="{1A6931E4-66F8-48CD-9824-4B540EAAB6E4}" type="datetime1">
              <a:rPr lang="fr-FR" smtClean="0"/>
              <a:t>24/01/2023</a:t>
            </a:fld>
            <a:endParaRPr lang="fr-FR" dirty="0"/>
          </a:p>
        </p:txBody>
      </p:sp>
    </p:spTree>
    <p:extLst>
      <p:ext uri="{BB962C8B-B14F-4D97-AF65-F5344CB8AC3E}">
        <p14:creationId xmlns:p14="http://schemas.microsoft.com/office/powerpoint/2010/main" val="1447181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UVERTURE_photo + texte et aplat de couleur ">
    <p:spTree>
      <p:nvGrpSpPr>
        <p:cNvPr id="1" name=""/>
        <p:cNvGrpSpPr/>
        <p:nvPr/>
      </p:nvGrpSpPr>
      <p:grpSpPr>
        <a:xfrm>
          <a:off x="0" y="0"/>
          <a:ext cx="0" cy="0"/>
          <a:chOff x="0" y="0"/>
          <a:chExt cx="0" cy="0"/>
        </a:xfrm>
      </p:grpSpPr>
      <p:sp>
        <p:nvSpPr>
          <p:cNvPr id="14" name="Espace réservé pour une image  13"/>
          <p:cNvSpPr>
            <a:spLocks noGrp="1"/>
          </p:cNvSpPr>
          <p:nvPr>
            <p:ph type="pic" sz="quarter" idx="11"/>
          </p:nvPr>
        </p:nvSpPr>
        <p:spPr>
          <a:xfrm>
            <a:off x="3825082" y="0"/>
            <a:ext cx="5317331" cy="5143500"/>
          </a:xfrm>
          <a:custGeom>
            <a:avLst/>
            <a:gdLst>
              <a:gd name="connsiteX0" fmla="*/ 0 w 4321175"/>
              <a:gd name="connsiteY0" fmla="*/ 5143500 h 5143500"/>
              <a:gd name="connsiteX1" fmla="*/ 1080294 w 4321175"/>
              <a:gd name="connsiteY1" fmla="*/ 0 h 5143500"/>
              <a:gd name="connsiteX2" fmla="*/ 4321175 w 4321175"/>
              <a:gd name="connsiteY2" fmla="*/ 0 h 5143500"/>
              <a:gd name="connsiteX3" fmla="*/ 3240881 w 4321175"/>
              <a:gd name="connsiteY3" fmla="*/ 5143500 h 5143500"/>
              <a:gd name="connsiteX4" fmla="*/ 0 w 4321175"/>
              <a:gd name="connsiteY4" fmla="*/ 5143500 h 5143500"/>
              <a:gd name="connsiteX0" fmla="*/ 824706 w 5145881"/>
              <a:gd name="connsiteY0" fmla="*/ 5143500 h 5143500"/>
              <a:gd name="connsiteX1" fmla="*/ 0 w 5145881"/>
              <a:gd name="connsiteY1" fmla="*/ 0 h 5143500"/>
              <a:gd name="connsiteX2" fmla="*/ 5145881 w 5145881"/>
              <a:gd name="connsiteY2" fmla="*/ 0 h 5143500"/>
              <a:gd name="connsiteX3" fmla="*/ 4065587 w 5145881"/>
              <a:gd name="connsiteY3" fmla="*/ 5143500 h 5143500"/>
              <a:gd name="connsiteX4" fmla="*/ 824706 w 5145881"/>
              <a:gd name="connsiteY4" fmla="*/ 5143500 h 5143500"/>
              <a:gd name="connsiteX0" fmla="*/ 824706 w 5145881"/>
              <a:gd name="connsiteY0" fmla="*/ 5143500 h 5143500"/>
              <a:gd name="connsiteX1" fmla="*/ 0 w 5145881"/>
              <a:gd name="connsiteY1" fmla="*/ 0 h 5143500"/>
              <a:gd name="connsiteX2" fmla="*/ 5145881 w 5145881"/>
              <a:gd name="connsiteY2" fmla="*/ 0 h 5143500"/>
              <a:gd name="connsiteX3" fmla="*/ 5141912 w 5145881"/>
              <a:gd name="connsiteY3" fmla="*/ 5143500 h 5143500"/>
              <a:gd name="connsiteX4" fmla="*/ 824706 w 5145881"/>
              <a:gd name="connsiteY4" fmla="*/ 5143500 h 5143500"/>
              <a:gd name="connsiteX0" fmla="*/ 2939256 w 5145881"/>
              <a:gd name="connsiteY0" fmla="*/ 5133975 h 5143500"/>
              <a:gd name="connsiteX1" fmla="*/ 0 w 5145881"/>
              <a:gd name="connsiteY1" fmla="*/ 0 h 5143500"/>
              <a:gd name="connsiteX2" fmla="*/ 5145881 w 5145881"/>
              <a:gd name="connsiteY2" fmla="*/ 0 h 5143500"/>
              <a:gd name="connsiteX3" fmla="*/ 5141912 w 5145881"/>
              <a:gd name="connsiteY3" fmla="*/ 5143500 h 5143500"/>
              <a:gd name="connsiteX4" fmla="*/ 2939256 w 5145881"/>
              <a:gd name="connsiteY4" fmla="*/ 5133975 h 5143500"/>
              <a:gd name="connsiteX0" fmla="*/ 3110706 w 5317331"/>
              <a:gd name="connsiteY0" fmla="*/ 5133975 h 5143500"/>
              <a:gd name="connsiteX1" fmla="*/ 0 w 5317331"/>
              <a:gd name="connsiteY1" fmla="*/ 0 h 5143500"/>
              <a:gd name="connsiteX2" fmla="*/ 5317331 w 5317331"/>
              <a:gd name="connsiteY2" fmla="*/ 0 h 5143500"/>
              <a:gd name="connsiteX3" fmla="*/ 5313362 w 5317331"/>
              <a:gd name="connsiteY3" fmla="*/ 5143500 h 5143500"/>
              <a:gd name="connsiteX4" fmla="*/ 3110706 w 5317331"/>
              <a:gd name="connsiteY4" fmla="*/ 5133975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7331" h="5143500">
                <a:moveTo>
                  <a:pt x="3110706" y="5133975"/>
                </a:moveTo>
                <a:lnTo>
                  <a:pt x="0" y="0"/>
                </a:lnTo>
                <a:lnTo>
                  <a:pt x="5317331" y="0"/>
                </a:lnTo>
                <a:lnTo>
                  <a:pt x="5313362" y="5143500"/>
                </a:lnTo>
                <a:lnTo>
                  <a:pt x="3110706" y="5133975"/>
                </a:lnTo>
                <a:close/>
              </a:path>
            </a:pathLst>
          </a:custGeom>
          <a:solidFill>
            <a:schemeClr val="bg2">
              <a:lumMod val="90000"/>
            </a:schemeClr>
          </a:solidFill>
        </p:spPr>
        <p:txBody>
          <a:bodyPr/>
          <a:lstStyle/>
          <a:p>
            <a:endParaRPr lang="fr-FR" dirty="0"/>
          </a:p>
        </p:txBody>
      </p:sp>
      <p:sp>
        <p:nvSpPr>
          <p:cNvPr id="2" name="Title 1"/>
          <p:cNvSpPr>
            <a:spLocks noGrp="1"/>
          </p:cNvSpPr>
          <p:nvPr>
            <p:ph type="ctrTitle"/>
          </p:nvPr>
        </p:nvSpPr>
        <p:spPr>
          <a:xfrm>
            <a:off x="447675" y="586978"/>
            <a:ext cx="3562350" cy="1417320"/>
          </a:xfrm>
        </p:spPr>
        <p:txBody>
          <a:bodyPr anchor="b">
            <a:noAutofit/>
          </a:bodyPr>
          <a:lstStyle>
            <a:lvl1pPr algn="l">
              <a:lnSpc>
                <a:spcPct val="100000"/>
              </a:lnSpc>
              <a:defRPr sz="3000" b="1" i="0" cap="all" spc="0" baseline="0">
                <a:solidFill>
                  <a:srgbClr val="0D1C2D"/>
                </a:solidFill>
                <a:latin typeface="century gothic" charset="0"/>
              </a:defRPr>
            </a:lvl1pPr>
          </a:lstStyle>
          <a:p>
            <a:r>
              <a:rPr lang="fr-FR" dirty="0"/>
              <a:t>Cliquez et modifiez le titre</a:t>
            </a:r>
            <a:endParaRPr lang="en-US" dirty="0"/>
          </a:p>
        </p:txBody>
      </p:sp>
      <p:sp>
        <p:nvSpPr>
          <p:cNvPr id="3" name="Subtitle 2"/>
          <p:cNvSpPr>
            <a:spLocks noGrp="1"/>
          </p:cNvSpPr>
          <p:nvPr>
            <p:ph type="subTitle" idx="1"/>
          </p:nvPr>
        </p:nvSpPr>
        <p:spPr>
          <a:xfrm>
            <a:off x="447675" y="2160508"/>
            <a:ext cx="3562350" cy="1241822"/>
          </a:xfrm>
        </p:spPr>
        <p:txBody>
          <a:bodyPr>
            <a:normAutofit/>
          </a:bodyPr>
          <a:lstStyle>
            <a:lvl1pPr marL="0" indent="0" algn="l">
              <a:lnSpc>
                <a:spcPct val="100000"/>
              </a:lnSpc>
              <a:buNone/>
              <a:defRPr sz="2000" b="1">
                <a:solidFill>
                  <a:srgbClr val="0D1C2D"/>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Cliquez pour modifier le style des sous-titres du masque</a:t>
            </a:r>
            <a:endParaRPr lang="en-US" dirty="0"/>
          </a:p>
        </p:txBody>
      </p:sp>
      <p:sp>
        <p:nvSpPr>
          <p:cNvPr id="4" name="Date Placeholder 3"/>
          <p:cNvSpPr>
            <a:spLocks noGrp="1"/>
          </p:cNvSpPr>
          <p:nvPr>
            <p:ph type="dt" sz="half" idx="10"/>
          </p:nvPr>
        </p:nvSpPr>
        <p:spPr>
          <a:xfrm>
            <a:off x="447675" y="3558540"/>
            <a:ext cx="2057400" cy="273844"/>
          </a:xfrm>
        </p:spPr>
        <p:txBody>
          <a:bodyPr/>
          <a:lstStyle>
            <a:lvl1pPr>
              <a:defRPr>
                <a:solidFill>
                  <a:srgbClr val="0D1C2D"/>
                </a:solidFill>
              </a:defRPr>
            </a:lvl1pPr>
          </a:lstStyle>
          <a:p>
            <a:fld id="{4D0921B1-7958-4F90-9791-6280EA7423B0}" type="datetime1">
              <a:rPr lang="fr-FR" smtClean="0"/>
              <a:t>24/01/2023</a:t>
            </a:fld>
            <a:endParaRPr lang="fr-FR" dirty="0"/>
          </a:p>
        </p:txBody>
      </p:sp>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7465" y="4441059"/>
            <a:ext cx="856838" cy="608722"/>
          </a:xfrm>
          <a:prstGeom prst="rect">
            <a:avLst/>
          </a:prstGeom>
        </p:spPr>
      </p:pic>
    </p:spTree>
    <p:extLst>
      <p:ext uri="{BB962C8B-B14F-4D97-AF65-F5344CB8AC3E}">
        <p14:creationId xmlns:p14="http://schemas.microsoft.com/office/powerpoint/2010/main" val="1380777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UVERTURE_photo + texte et aplat de couleur ">
    <p:spTree>
      <p:nvGrpSpPr>
        <p:cNvPr id="1" name=""/>
        <p:cNvGrpSpPr/>
        <p:nvPr/>
      </p:nvGrpSpPr>
      <p:grpSpPr>
        <a:xfrm>
          <a:off x="0" y="0"/>
          <a:ext cx="0" cy="0"/>
          <a:chOff x="0" y="0"/>
          <a:chExt cx="0" cy="0"/>
        </a:xfrm>
      </p:grpSpPr>
      <p:sp>
        <p:nvSpPr>
          <p:cNvPr id="14" name="Espace réservé pour une image  13"/>
          <p:cNvSpPr>
            <a:spLocks noGrp="1"/>
          </p:cNvSpPr>
          <p:nvPr>
            <p:ph type="pic" sz="quarter" idx="11"/>
          </p:nvPr>
        </p:nvSpPr>
        <p:spPr>
          <a:xfrm>
            <a:off x="3825082" y="0"/>
            <a:ext cx="5317331" cy="5143500"/>
          </a:xfrm>
          <a:custGeom>
            <a:avLst/>
            <a:gdLst>
              <a:gd name="connsiteX0" fmla="*/ 0 w 4321175"/>
              <a:gd name="connsiteY0" fmla="*/ 5143500 h 5143500"/>
              <a:gd name="connsiteX1" fmla="*/ 1080294 w 4321175"/>
              <a:gd name="connsiteY1" fmla="*/ 0 h 5143500"/>
              <a:gd name="connsiteX2" fmla="*/ 4321175 w 4321175"/>
              <a:gd name="connsiteY2" fmla="*/ 0 h 5143500"/>
              <a:gd name="connsiteX3" fmla="*/ 3240881 w 4321175"/>
              <a:gd name="connsiteY3" fmla="*/ 5143500 h 5143500"/>
              <a:gd name="connsiteX4" fmla="*/ 0 w 4321175"/>
              <a:gd name="connsiteY4" fmla="*/ 5143500 h 5143500"/>
              <a:gd name="connsiteX0" fmla="*/ 824706 w 5145881"/>
              <a:gd name="connsiteY0" fmla="*/ 5143500 h 5143500"/>
              <a:gd name="connsiteX1" fmla="*/ 0 w 5145881"/>
              <a:gd name="connsiteY1" fmla="*/ 0 h 5143500"/>
              <a:gd name="connsiteX2" fmla="*/ 5145881 w 5145881"/>
              <a:gd name="connsiteY2" fmla="*/ 0 h 5143500"/>
              <a:gd name="connsiteX3" fmla="*/ 4065587 w 5145881"/>
              <a:gd name="connsiteY3" fmla="*/ 5143500 h 5143500"/>
              <a:gd name="connsiteX4" fmla="*/ 824706 w 5145881"/>
              <a:gd name="connsiteY4" fmla="*/ 5143500 h 5143500"/>
              <a:gd name="connsiteX0" fmla="*/ 824706 w 5145881"/>
              <a:gd name="connsiteY0" fmla="*/ 5143500 h 5143500"/>
              <a:gd name="connsiteX1" fmla="*/ 0 w 5145881"/>
              <a:gd name="connsiteY1" fmla="*/ 0 h 5143500"/>
              <a:gd name="connsiteX2" fmla="*/ 5145881 w 5145881"/>
              <a:gd name="connsiteY2" fmla="*/ 0 h 5143500"/>
              <a:gd name="connsiteX3" fmla="*/ 5141912 w 5145881"/>
              <a:gd name="connsiteY3" fmla="*/ 5143500 h 5143500"/>
              <a:gd name="connsiteX4" fmla="*/ 824706 w 5145881"/>
              <a:gd name="connsiteY4" fmla="*/ 5143500 h 5143500"/>
              <a:gd name="connsiteX0" fmla="*/ 2939256 w 5145881"/>
              <a:gd name="connsiteY0" fmla="*/ 5133975 h 5143500"/>
              <a:gd name="connsiteX1" fmla="*/ 0 w 5145881"/>
              <a:gd name="connsiteY1" fmla="*/ 0 h 5143500"/>
              <a:gd name="connsiteX2" fmla="*/ 5145881 w 5145881"/>
              <a:gd name="connsiteY2" fmla="*/ 0 h 5143500"/>
              <a:gd name="connsiteX3" fmla="*/ 5141912 w 5145881"/>
              <a:gd name="connsiteY3" fmla="*/ 5143500 h 5143500"/>
              <a:gd name="connsiteX4" fmla="*/ 2939256 w 5145881"/>
              <a:gd name="connsiteY4" fmla="*/ 5133975 h 5143500"/>
              <a:gd name="connsiteX0" fmla="*/ 3110706 w 5317331"/>
              <a:gd name="connsiteY0" fmla="*/ 5133975 h 5143500"/>
              <a:gd name="connsiteX1" fmla="*/ 0 w 5317331"/>
              <a:gd name="connsiteY1" fmla="*/ 0 h 5143500"/>
              <a:gd name="connsiteX2" fmla="*/ 5317331 w 5317331"/>
              <a:gd name="connsiteY2" fmla="*/ 0 h 5143500"/>
              <a:gd name="connsiteX3" fmla="*/ 5313362 w 5317331"/>
              <a:gd name="connsiteY3" fmla="*/ 5143500 h 5143500"/>
              <a:gd name="connsiteX4" fmla="*/ 3110706 w 5317331"/>
              <a:gd name="connsiteY4" fmla="*/ 5133975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7331" h="5143500">
                <a:moveTo>
                  <a:pt x="3110706" y="5133975"/>
                </a:moveTo>
                <a:lnTo>
                  <a:pt x="0" y="0"/>
                </a:lnTo>
                <a:lnTo>
                  <a:pt x="5317331" y="0"/>
                </a:lnTo>
                <a:lnTo>
                  <a:pt x="5313362" y="5143500"/>
                </a:lnTo>
                <a:lnTo>
                  <a:pt x="3110706" y="5133975"/>
                </a:lnTo>
                <a:close/>
              </a:path>
            </a:pathLst>
          </a:custGeom>
          <a:solidFill>
            <a:schemeClr val="bg2">
              <a:lumMod val="90000"/>
            </a:schemeClr>
          </a:solidFill>
        </p:spPr>
        <p:txBody>
          <a:bodyPr/>
          <a:lstStyle/>
          <a:p>
            <a:endParaRPr lang="fr-FR" dirty="0"/>
          </a:p>
        </p:txBody>
      </p:sp>
      <p:sp>
        <p:nvSpPr>
          <p:cNvPr id="2" name="Title 1"/>
          <p:cNvSpPr>
            <a:spLocks noGrp="1"/>
          </p:cNvSpPr>
          <p:nvPr>
            <p:ph type="ctrTitle"/>
          </p:nvPr>
        </p:nvSpPr>
        <p:spPr>
          <a:xfrm>
            <a:off x="447675" y="586978"/>
            <a:ext cx="3562350" cy="1417320"/>
          </a:xfrm>
        </p:spPr>
        <p:txBody>
          <a:bodyPr anchor="b">
            <a:noAutofit/>
          </a:bodyPr>
          <a:lstStyle>
            <a:lvl1pPr algn="l">
              <a:lnSpc>
                <a:spcPct val="100000"/>
              </a:lnSpc>
              <a:defRPr sz="3000" b="1" i="0" cap="all" spc="0" baseline="0">
                <a:solidFill>
                  <a:schemeClr val="bg1"/>
                </a:solidFill>
                <a:latin typeface="century gothic" charset="0"/>
              </a:defRPr>
            </a:lvl1pPr>
          </a:lstStyle>
          <a:p>
            <a:r>
              <a:rPr lang="fr-FR" dirty="0"/>
              <a:t>Cliquez et modifiez le titre</a:t>
            </a:r>
            <a:endParaRPr lang="en-US" dirty="0"/>
          </a:p>
        </p:txBody>
      </p:sp>
      <p:sp>
        <p:nvSpPr>
          <p:cNvPr id="3" name="Subtitle 2"/>
          <p:cNvSpPr>
            <a:spLocks noGrp="1"/>
          </p:cNvSpPr>
          <p:nvPr>
            <p:ph type="subTitle" idx="1"/>
          </p:nvPr>
        </p:nvSpPr>
        <p:spPr>
          <a:xfrm>
            <a:off x="447675" y="2160508"/>
            <a:ext cx="3562350" cy="1241822"/>
          </a:xfrm>
        </p:spPr>
        <p:txBody>
          <a:bodyPr>
            <a:normAutofit/>
          </a:bodyPr>
          <a:lstStyle>
            <a:lvl1pPr marL="0" indent="0" algn="l">
              <a:lnSpc>
                <a:spcPct val="100000"/>
              </a:lnSpc>
              <a:buNone/>
              <a:defRPr sz="20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Cliquez pour modifier le style des sous-titres du masque</a:t>
            </a:r>
            <a:endParaRPr lang="en-US" dirty="0"/>
          </a:p>
        </p:txBody>
      </p:sp>
      <p:sp>
        <p:nvSpPr>
          <p:cNvPr id="4" name="Date Placeholder 3"/>
          <p:cNvSpPr>
            <a:spLocks noGrp="1"/>
          </p:cNvSpPr>
          <p:nvPr>
            <p:ph type="dt" sz="half" idx="10"/>
          </p:nvPr>
        </p:nvSpPr>
        <p:spPr>
          <a:xfrm>
            <a:off x="447675" y="3558540"/>
            <a:ext cx="2057400" cy="273844"/>
          </a:xfrm>
        </p:spPr>
        <p:txBody>
          <a:bodyPr/>
          <a:lstStyle>
            <a:lvl1pPr>
              <a:defRPr>
                <a:solidFill>
                  <a:schemeClr val="bg1"/>
                </a:solidFill>
              </a:defRPr>
            </a:lvl1pPr>
          </a:lstStyle>
          <a:p>
            <a:fld id="{4BA42F51-1E9A-4B90-9A2C-E9151E18CA56}" type="datetime1">
              <a:rPr lang="fr-FR" smtClean="0"/>
              <a:t>24/01/2023</a:t>
            </a:fld>
            <a:endParaRPr lang="fr-FR" dirty="0"/>
          </a:p>
        </p:txBody>
      </p:sp>
    </p:spTree>
    <p:extLst>
      <p:ext uri="{BB962C8B-B14F-4D97-AF65-F5344CB8AC3E}">
        <p14:creationId xmlns:p14="http://schemas.microsoft.com/office/powerpoint/2010/main" val="2893992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 AVANT-PROP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b="1" i="0" cap="all" spc="0" baseline="0">
                <a:solidFill>
                  <a:srgbClr val="0D1C2D"/>
                </a:solidFill>
                <a:latin typeface="century gothic" charset="0"/>
              </a:defRPr>
            </a:lvl1pPr>
          </a:lstStyle>
          <a:p>
            <a:r>
              <a:rPr lang="fr-FR" dirty="0"/>
              <a:t>Cliquez et modifiez le titre</a:t>
            </a:r>
            <a:endParaRPr lang="en-US" dirty="0"/>
          </a:p>
        </p:txBody>
      </p:sp>
      <p:sp>
        <p:nvSpPr>
          <p:cNvPr id="3" name="Content Placeholder 2"/>
          <p:cNvSpPr>
            <a:spLocks noGrp="1"/>
          </p:cNvSpPr>
          <p:nvPr>
            <p:ph sz="half" idx="1" hasCustomPrompt="1"/>
          </p:nvPr>
        </p:nvSpPr>
        <p:spPr>
          <a:xfrm>
            <a:off x="628650" y="1369219"/>
            <a:ext cx="7886700" cy="2888456"/>
          </a:xfrm>
        </p:spPr>
        <p:txBody>
          <a:bodyPr>
            <a:normAutofit/>
          </a:bodyPr>
          <a:lstStyle>
            <a:lvl1pPr marL="0" indent="0" algn="l">
              <a:spcBef>
                <a:spcPts val="0"/>
              </a:spcBef>
              <a:buFontTx/>
              <a:buNone/>
              <a:defRPr sz="2000" b="0" i="0" baseline="0">
                <a:solidFill>
                  <a:srgbClr val="F06523"/>
                </a:solidFill>
              </a:defRPr>
            </a:lvl1pPr>
            <a:lvl2pPr marL="514350" indent="-171450">
              <a:buClr>
                <a:srgbClr val="F06523"/>
              </a:buClr>
              <a:buFont typeface=".AppleSystemUIFont" charset="-120"/>
              <a:buChar char="/"/>
              <a:defRPr/>
            </a:lvl2pPr>
            <a:lvl3pPr marL="857250" indent="-171450">
              <a:buFontTx/>
              <a:buBlip>
                <a:blip r:embed="rId2"/>
              </a:buBlip>
              <a:defRPr sz="1400" baseline="0"/>
            </a:lvl3pPr>
            <a:lvl4pPr>
              <a:defRPr sz="1200" baseline="0"/>
            </a:lvl4pPr>
          </a:lstStyle>
          <a:p>
            <a:pPr lvl="0"/>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Sed non </a:t>
            </a:r>
            <a:r>
              <a:rPr lang="fr-FR" dirty="0" err="1"/>
              <a:t>risus</a:t>
            </a:r>
            <a:r>
              <a:rPr lang="fr-FR" dirty="0"/>
              <a:t>. Suspendisse </a:t>
            </a:r>
            <a:r>
              <a:rPr lang="fr-FR" dirty="0" err="1"/>
              <a:t>lectus</a:t>
            </a:r>
            <a:r>
              <a:rPr lang="fr-FR" dirty="0"/>
              <a:t> </a:t>
            </a:r>
            <a:r>
              <a:rPr lang="fr-FR" dirty="0" err="1"/>
              <a:t>tortor</a:t>
            </a:r>
            <a:r>
              <a:rPr lang="fr-FR" dirty="0"/>
              <a:t>, </a:t>
            </a:r>
            <a:r>
              <a:rPr lang="fr-FR" dirty="0" err="1"/>
              <a:t>dignissim</a:t>
            </a:r>
            <a:r>
              <a:rPr lang="fr-FR" dirty="0"/>
              <a:t> </a:t>
            </a:r>
            <a:r>
              <a:rPr lang="fr-FR" dirty="0" err="1"/>
              <a:t>sit</a:t>
            </a:r>
            <a:r>
              <a:rPr lang="fr-FR" dirty="0"/>
              <a:t> </a:t>
            </a:r>
            <a:r>
              <a:rPr lang="fr-FR" dirty="0" err="1"/>
              <a:t>amet</a:t>
            </a:r>
            <a:r>
              <a:rPr lang="fr-FR" dirty="0"/>
              <a:t>, </a:t>
            </a:r>
            <a:r>
              <a:rPr lang="fr-FR" dirty="0" err="1"/>
              <a:t>adipiscing</a:t>
            </a:r>
            <a:r>
              <a:rPr lang="fr-FR" dirty="0"/>
              <a:t> nec, </a:t>
            </a:r>
            <a:r>
              <a:rPr lang="fr-FR" dirty="0" err="1"/>
              <a:t>ultricies</a:t>
            </a:r>
            <a:r>
              <a:rPr lang="fr-FR" dirty="0"/>
              <a:t> </a:t>
            </a:r>
            <a:r>
              <a:rPr lang="fr-FR" dirty="0" err="1"/>
              <a:t>sed</a:t>
            </a:r>
            <a:r>
              <a:rPr lang="fr-FR" dirty="0"/>
              <a:t>, </a:t>
            </a:r>
            <a:r>
              <a:rPr lang="fr-FR" dirty="0" err="1"/>
              <a:t>dolor</a:t>
            </a:r>
            <a:r>
              <a:rPr lang="fr-FR" dirty="0"/>
              <a:t>. </a:t>
            </a:r>
            <a:r>
              <a:rPr lang="fr-FR" dirty="0" err="1"/>
              <a:t>Cras</a:t>
            </a:r>
            <a:r>
              <a:rPr lang="fr-FR" dirty="0"/>
              <a:t> </a:t>
            </a:r>
            <a:r>
              <a:rPr lang="fr-FR" dirty="0" err="1"/>
              <a:t>elementum</a:t>
            </a:r>
            <a:r>
              <a:rPr lang="fr-FR" dirty="0"/>
              <a:t> </a:t>
            </a:r>
            <a:r>
              <a:rPr lang="fr-FR" dirty="0" err="1"/>
              <a:t>ultrices</a:t>
            </a:r>
            <a:r>
              <a:rPr lang="fr-FR" dirty="0"/>
              <a:t> diam. </a:t>
            </a:r>
            <a:r>
              <a:rPr lang="fr-FR" dirty="0" err="1"/>
              <a:t>Maecenas</a:t>
            </a:r>
            <a:r>
              <a:rPr lang="fr-FR" dirty="0"/>
              <a:t> </a:t>
            </a:r>
            <a:r>
              <a:rPr lang="fr-FR" dirty="0" err="1"/>
              <a:t>ligula</a:t>
            </a:r>
            <a:r>
              <a:rPr lang="fr-FR" dirty="0"/>
              <a:t> massa, </a:t>
            </a:r>
            <a:r>
              <a:rPr lang="fr-FR" dirty="0" err="1"/>
              <a:t>varius</a:t>
            </a:r>
            <a:r>
              <a:rPr lang="fr-FR" dirty="0"/>
              <a:t> a, semper </a:t>
            </a:r>
            <a:r>
              <a:rPr lang="fr-FR" dirty="0" err="1"/>
              <a:t>congue</a:t>
            </a:r>
            <a:r>
              <a:rPr lang="fr-FR" dirty="0"/>
              <a:t>, </a:t>
            </a:r>
            <a:r>
              <a:rPr lang="fr-FR" dirty="0" err="1"/>
              <a:t>euismod</a:t>
            </a:r>
            <a:r>
              <a:rPr lang="fr-FR" dirty="0"/>
              <a:t> non, mi.</a:t>
            </a:r>
          </a:p>
        </p:txBody>
      </p:sp>
      <p:sp>
        <p:nvSpPr>
          <p:cNvPr id="5" name="Date Placeholder 4"/>
          <p:cNvSpPr>
            <a:spLocks noGrp="1"/>
          </p:cNvSpPr>
          <p:nvPr>
            <p:ph type="dt" sz="half" idx="10"/>
          </p:nvPr>
        </p:nvSpPr>
        <p:spPr/>
        <p:txBody>
          <a:bodyPr/>
          <a:lstStyle/>
          <a:p>
            <a:fld id="{F4C787F1-C38C-457F-A111-8123007C45AA}" type="datetime1">
              <a:rPr lang="fr-FR" smtClean="0"/>
              <a:t>24/01/2023</a:t>
            </a:fld>
            <a:endParaRPr lang="fr-FR"/>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D100AB49-7A81-9D42-9563-B5195566800E}" type="slidenum">
              <a:rPr lang="fr-FR" smtClean="0"/>
              <a:t>‹N°›</a:t>
            </a:fld>
            <a:endParaRPr lang="fr-FR"/>
          </a:p>
        </p:txBody>
      </p:sp>
    </p:spTree>
    <p:extLst>
      <p:ext uri="{BB962C8B-B14F-4D97-AF65-F5344CB8AC3E}">
        <p14:creationId xmlns:p14="http://schemas.microsoft.com/office/powerpoint/2010/main" val="1483532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DES MATIERES ">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b="1" i="0" cap="all" spc="0" baseline="0">
                <a:solidFill>
                  <a:srgbClr val="0D1C2D"/>
                </a:solidFill>
                <a:latin typeface="century gothic" charset="0"/>
              </a:defRPr>
            </a:lvl1pPr>
          </a:lstStyle>
          <a:p>
            <a:r>
              <a:rPr lang="fr-FR" dirty="0"/>
              <a:t>Cliquez et modifiez le titre</a:t>
            </a:r>
            <a:endParaRPr lang="en-US" dirty="0"/>
          </a:p>
        </p:txBody>
      </p:sp>
      <p:sp>
        <p:nvSpPr>
          <p:cNvPr id="3" name="Content Placeholder 2"/>
          <p:cNvSpPr>
            <a:spLocks noGrp="1"/>
          </p:cNvSpPr>
          <p:nvPr>
            <p:ph sz="half" idx="1" hasCustomPrompt="1"/>
          </p:nvPr>
        </p:nvSpPr>
        <p:spPr>
          <a:xfrm>
            <a:off x="628650" y="1369219"/>
            <a:ext cx="7886700" cy="2888456"/>
          </a:xfrm>
        </p:spPr>
        <p:txBody>
          <a:bodyPr>
            <a:normAutofit/>
          </a:bodyPr>
          <a:lstStyle>
            <a:lvl1pPr marL="342900" marR="0" indent="-342900" algn="l" defTabSz="685800" rtl="0" eaLnBrk="1" fontAlgn="auto" latinLnBrk="0" hangingPunct="1">
              <a:lnSpc>
                <a:spcPct val="90000"/>
              </a:lnSpc>
              <a:spcBef>
                <a:spcPts val="0"/>
              </a:spcBef>
              <a:spcAft>
                <a:spcPts val="600"/>
              </a:spcAft>
              <a:buClr>
                <a:srgbClr val="F06523"/>
              </a:buClr>
              <a:buSzTx/>
              <a:buFont typeface="Century Gothic" panose="020B0502020202020204" pitchFamily="34" charset="0"/>
              <a:buChar char="/"/>
              <a:tabLst/>
              <a:defRPr sz="1200" b="1" i="0" baseline="0">
                <a:solidFill>
                  <a:srgbClr val="0D1C2D"/>
                </a:solidFill>
                <a:latin typeface="Century Gothic" panose="020B0502020202020204" pitchFamily="34" charset="0"/>
              </a:defRPr>
            </a:lvl1pPr>
            <a:lvl2pPr marL="514350" indent="-171450">
              <a:buClr>
                <a:srgbClr val="F06523"/>
              </a:buClr>
              <a:buFont typeface=".AppleSystemUIFont" charset="-120"/>
              <a:buChar char="/"/>
              <a:defRPr/>
            </a:lvl2pPr>
            <a:lvl3pPr marL="857250" indent="-171450">
              <a:buFontTx/>
              <a:buBlip>
                <a:blip r:embed="rId2"/>
              </a:buBlip>
              <a:defRPr sz="1400" baseline="0"/>
            </a:lvl3pPr>
            <a:lvl4pPr>
              <a:defRPr sz="1200" baseline="0"/>
            </a:lvl4pPr>
          </a:lstStyle>
          <a:p>
            <a:pPr lvl="0"/>
            <a:r>
              <a:rPr lang="fr-FR" dirty="0"/>
              <a:t>Titre diapositive                  01</a:t>
            </a:r>
          </a:p>
          <a:p>
            <a:pPr marL="342900" marR="0" lvl="0" indent="-342900" algn="l" defTabSz="685800" rtl="0" eaLnBrk="1" fontAlgn="auto" latinLnBrk="0" hangingPunct="1">
              <a:lnSpc>
                <a:spcPct val="90000"/>
              </a:lnSpc>
              <a:spcBef>
                <a:spcPts val="0"/>
              </a:spcBef>
              <a:spcAft>
                <a:spcPts val="600"/>
              </a:spcAft>
              <a:buClr>
                <a:srgbClr val="F06523"/>
              </a:buClr>
              <a:buSzTx/>
              <a:buFont typeface="Century Gothic" panose="020B0502020202020204" pitchFamily="34" charset="0"/>
              <a:buChar char="/"/>
              <a:tabLst/>
              <a:defRPr/>
            </a:pPr>
            <a:r>
              <a:rPr lang="fr-FR" dirty="0"/>
              <a:t>Titre diapositive                  01</a:t>
            </a:r>
          </a:p>
          <a:p>
            <a:pPr marL="342900" marR="0" lvl="0" indent="-342900" algn="l" defTabSz="685800" rtl="0" eaLnBrk="1" fontAlgn="auto" latinLnBrk="0" hangingPunct="1">
              <a:lnSpc>
                <a:spcPct val="90000"/>
              </a:lnSpc>
              <a:spcBef>
                <a:spcPts val="0"/>
              </a:spcBef>
              <a:spcAft>
                <a:spcPts val="600"/>
              </a:spcAft>
              <a:buClr>
                <a:srgbClr val="F06523"/>
              </a:buClr>
              <a:buSzTx/>
              <a:buFont typeface="Century Gothic" panose="020B0502020202020204" pitchFamily="34" charset="0"/>
              <a:buChar char="/"/>
              <a:tabLst/>
              <a:defRPr/>
            </a:pPr>
            <a:r>
              <a:rPr lang="fr-FR" dirty="0"/>
              <a:t>Titre diapositive                  01</a:t>
            </a:r>
          </a:p>
          <a:p>
            <a:pPr marL="342900" marR="0" lvl="0" indent="-342900" algn="l" defTabSz="685800" rtl="0" eaLnBrk="1" fontAlgn="auto" latinLnBrk="0" hangingPunct="1">
              <a:lnSpc>
                <a:spcPct val="90000"/>
              </a:lnSpc>
              <a:spcBef>
                <a:spcPts val="0"/>
              </a:spcBef>
              <a:spcAft>
                <a:spcPts val="600"/>
              </a:spcAft>
              <a:buClr>
                <a:srgbClr val="F06523"/>
              </a:buClr>
              <a:buSzTx/>
              <a:buFont typeface="Century Gothic" panose="020B0502020202020204" pitchFamily="34" charset="0"/>
              <a:buChar char="/"/>
              <a:tabLst/>
              <a:defRPr/>
            </a:pPr>
            <a:r>
              <a:rPr lang="fr-FR" dirty="0"/>
              <a:t>Titre diapositive                  01</a:t>
            </a:r>
          </a:p>
          <a:p>
            <a:pPr marL="342900" marR="0" lvl="0" indent="-342900" algn="l" defTabSz="685800" rtl="0" eaLnBrk="1" fontAlgn="auto" latinLnBrk="0" hangingPunct="1">
              <a:lnSpc>
                <a:spcPct val="90000"/>
              </a:lnSpc>
              <a:spcBef>
                <a:spcPts val="0"/>
              </a:spcBef>
              <a:spcAft>
                <a:spcPts val="600"/>
              </a:spcAft>
              <a:buClr>
                <a:srgbClr val="F06523"/>
              </a:buClr>
              <a:buSzTx/>
              <a:buFont typeface="Century Gothic" panose="020B0502020202020204" pitchFamily="34" charset="0"/>
              <a:buChar char="/"/>
              <a:tabLst/>
              <a:defRPr/>
            </a:pPr>
            <a:r>
              <a:rPr lang="fr-FR" dirty="0"/>
              <a:t>Titre diapositive                  01</a:t>
            </a:r>
          </a:p>
          <a:p>
            <a:pPr marL="342900" marR="0" lvl="0" indent="-342900" algn="l" defTabSz="685800" rtl="0" eaLnBrk="1" fontAlgn="auto" latinLnBrk="0" hangingPunct="1">
              <a:lnSpc>
                <a:spcPct val="90000"/>
              </a:lnSpc>
              <a:spcBef>
                <a:spcPts val="0"/>
              </a:spcBef>
              <a:spcAft>
                <a:spcPts val="600"/>
              </a:spcAft>
              <a:buClr>
                <a:srgbClr val="F06523"/>
              </a:buClr>
              <a:buSzTx/>
              <a:buFont typeface="Century Gothic" panose="020B0502020202020204" pitchFamily="34" charset="0"/>
              <a:buChar char="/"/>
              <a:tabLst/>
              <a:defRPr/>
            </a:pPr>
            <a:r>
              <a:rPr lang="fr-FR" dirty="0"/>
              <a:t>Titre diapositive                  01</a:t>
            </a:r>
          </a:p>
          <a:p>
            <a:pPr marL="342900" marR="0" lvl="0" indent="-342900" algn="l" defTabSz="685800" rtl="0" eaLnBrk="1" fontAlgn="auto" latinLnBrk="0" hangingPunct="1">
              <a:lnSpc>
                <a:spcPct val="90000"/>
              </a:lnSpc>
              <a:spcBef>
                <a:spcPts val="0"/>
              </a:spcBef>
              <a:spcAft>
                <a:spcPts val="600"/>
              </a:spcAft>
              <a:buClr>
                <a:srgbClr val="F06523"/>
              </a:buClr>
              <a:buSzTx/>
              <a:buFont typeface="Century Gothic" panose="020B0502020202020204" pitchFamily="34" charset="0"/>
              <a:buChar char="/"/>
              <a:tabLst/>
              <a:defRPr/>
            </a:pPr>
            <a:r>
              <a:rPr lang="fr-FR" dirty="0"/>
              <a:t>Titre diapositive                  01</a:t>
            </a:r>
          </a:p>
          <a:p>
            <a:pPr marL="342900" marR="0" lvl="0" indent="-342900" algn="l" defTabSz="685800" rtl="0" eaLnBrk="1" fontAlgn="auto" latinLnBrk="0" hangingPunct="1">
              <a:lnSpc>
                <a:spcPct val="90000"/>
              </a:lnSpc>
              <a:spcBef>
                <a:spcPts val="0"/>
              </a:spcBef>
              <a:spcAft>
                <a:spcPts val="600"/>
              </a:spcAft>
              <a:buClr>
                <a:srgbClr val="F06523"/>
              </a:buClr>
              <a:buSzTx/>
              <a:buFont typeface="Century Gothic" panose="020B0502020202020204" pitchFamily="34" charset="0"/>
              <a:buChar char="/"/>
              <a:tabLst/>
              <a:defRPr/>
            </a:pPr>
            <a:r>
              <a:rPr lang="fr-FR" dirty="0"/>
              <a:t>Titre diapositive                  01</a:t>
            </a:r>
          </a:p>
          <a:p>
            <a:pPr lvl="0"/>
            <a:endParaRPr lang="fr-FR" dirty="0"/>
          </a:p>
          <a:p>
            <a:pPr lvl="0"/>
            <a:endParaRPr lang="fr-FR" dirty="0"/>
          </a:p>
        </p:txBody>
      </p:sp>
      <p:sp>
        <p:nvSpPr>
          <p:cNvPr id="5" name="Date Placeholder 4"/>
          <p:cNvSpPr>
            <a:spLocks noGrp="1"/>
          </p:cNvSpPr>
          <p:nvPr>
            <p:ph type="dt" sz="half" idx="10"/>
          </p:nvPr>
        </p:nvSpPr>
        <p:spPr/>
        <p:txBody>
          <a:bodyPr/>
          <a:lstStyle/>
          <a:p>
            <a:fld id="{73DDC219-6CB6-4A98-ADF6-8E2B91D9A3AE}" type="datetime1">
              <a:rPr lang="fr-FR" smtClean="0"/>
              <a:t>24/01/2023</a:t>
            </a:fld>
            <a:endParaRPr lang="fr-FR"/>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D100AB49-7A81-9D42-9563-B5195566800E}" type="slidenum">
              <a:rPr lang="fr-FR" smtClean="0"/>
              <a:t>‹N°›</a:t>
            </a:fld>
            <a:endParaRPr lang="fr-FR"/>
          </a:p>
        </p:txBody>
      </p:sp>
    </p:spTree>
    <p:extLst>
      <p:ext uri="{BB962C8B-B14F-4D97-AF65-F5344CB8AC3E}">
        <p14:creationId xmlns:p14="http://schemas.microsoft.com/office/powerpoint/2010/main" val="1735340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XTE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400" b="1" i="0" cap="all" spc="0" baseline="0">
                <a:solidFill>
                  <a:srgbClr val="0D2400"/>
                </a:solidFill>
                <a:latin typeface="century gothic" charset="0"/>
              </a:defRPr>
            </a:lvl1pPr>
          </a:lstStyle>
          <a:p>
            <a:r>
              <a:rPr lang="fr-FR" dirty="0"/>
              <a:t>TITRE CONTEXTE</a:t>
            </a:r>
            <a:endParaRPr lang="en-US" dirty="0"/>
          </a:p>
        </p:txBody>
      </p:sp>
      <p:sp>
        <p:nvSpPr>
          <p:cNvPr id="3" name="Content Placeholder 2"/>
          <p:cNvSpPr>
            <a:spLocks noGrp="1"/>
          </p:cNvSpPr>
          <p:nvPr>
            <p:ph sz="half" idx="1" hasCustomPrompt="1"/>
          </p:nvPr>
        </p:nvSpPr>
        <p:spPr>
          <a:xfrm>
            <a:off x="628650" y="1369219"/>
            <a:ext cx="7886700" cy="402431"/>
          </a:xfrm>
        </p:spPr>
        <p:txBody>
          <a:bodyPr/>
          <a:lstStyle>
            <a:lvl1pPr marL="0" indent="0">
              <a:buFontTx/>
              <a:buNone/>
              <a:defRPr sz="1800" b="1" i="0" baseline="0">
                <a:solidFill>
                  <a:srgbClr val="F06523"/>
                </a:solidFill>
              </a:defRPr>
            </a:lvl1pPr>
            <a:lvl2pPr marL="514350" indent="-171450">
              <a:buClr>
                <a:srgbClr val="F06523"/>
              </a:buClr>
              <a:buFont typeface=".AppleSystemUIFont" charset="-120"/>
              <a:buChar char="/"/>
              <a:defRPr/>
            </a:lvl2pPr>
            <a:lvl3pPr marL="857250" indent="-171450">
              <a:buFontTx/>
              <a:buBlip>
                <a:blip r:embed="rId2"/>
              </a:buBlip>
              <a:defRPr sz="1400" baseline="0"/>
            </a:lvl3pPr>
            <a:lvl4pPr>
              <a:defRPr sz="1200" baseline="0"/>
            </a:lvl4pPr>
          </a:lstStyle>
          <a:p>
            <a:pPr lvl="0"/>
            <a:r>
              <a:rPr lang="fr-FR" dirty="0"/>
              <a:t>Sous-titre</a:t>
            </a:r>
          </a:p>
        </p:txBody>
      </p:sp>
      <p:sp>
        <p:nvSpPr>
          <p:cNvPr id="5" name="Date Placeholder 4"/>
          <p:cNvSpPr>
            <a:spLocks noGrp="1"/>
          </p:cNvSpPr>
          <p:nvPr>
            <p:ph type="dt" sz="half" idx="10"/>
          </p:nvPr>
        </p:nvSpPr>
        <p:spPr/>
        <p:txBody>
          <a:bodyPr/>
          <a:lstStyle/>
          <a:p>
            <a:fld id="{A3D6222C-3D5B-4A75-8959-E1263536C103}" type="datetime1">
              <a:rPr lang="fr-FR" smtClean="0"/>
              <a:t>24/01/2023</a:t>
            </a:fld>
            <a:endParaRPr lang="fr-FR"/>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D100AB49-7A81-9D42-9563-B5195566800E}" type="slidenum">
              <a:rPr lang="fr-FR" smtClean="0"/>
              <a:t>‹N°›</a:t>
            </a:fld>
            <a:endParaRPr lang="fr-FR"/>
          </a:p>
        </p:txBody>
      </p:sp>
      <p:sp>
        <p:nvSpPr>
          <p:cNvPr id="4" name="ZoneTexte 3"/>
          <p:cNvSpPr txBox="1"/>
          <p:nvPr userDrawn="1"/>
        </p:nvSpPr>
        <p:spPr>
          <a:xfrm>
            <a:off x="628650" y="1872853"/>
            <a:ext cx="4010025" cy="16004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dirty="0" err="1"/>
              <a:t>Lorem</a:t>
            </a:r>
            <a:r>
              <a:rPr lang="fr-FR" sz="1400" dirty="0"/>
              <a:t> </a:t>
            </a:r>
            <a:r>
              <a:rPr lang="fr-FR" sz="1400" dirty="0" err="1"/>
              <a:t>ipsum</a:t>
            </a:r>
            <a:r>
              <a:rPr lang="fr-FR" sz="1400" dirty="0"/>
              <a:t> </a:t>
            </a:r>
            <a:r>
              <a:rPr lang="fr-FR" sz="1400" dirty="0" err="1"/>
              <a:t>dolor</a:t>
            </a:r>
            <a:r>
              <a:rPr lang="fr-FR" sz="1400" dirty="0"/>
              <a:t> </a:t>
            </a:r>
            <a:r>
              <a:rPr lang="fr-FR" sz="1400" dirty="0" err="1"/>
              <a:t>sit</a:t>
            </a:r>
            <a:r>
              <a:rPr lang="fr-FR" sz="1400" dirty="0"/>
              <a:t> </a:t>
            </a:r>
            <a:r>
              <a:rPr lang="fr-FR" sz="1400" dirty="0" err="1"/>
              <a:t>amet</a:t>
            </a:r>
            <a:r>
              <a:rPr lang="fr-FR" sz="1400" dirty="0"/>
              <a:t>, </a:t>
            </a:r>
            <a:r>
              <a:rPr lang="fr-FR" sz="1400" dirty="0" err="1"/>
              <a:t>consectetur</a:t>
            </a:r>
            <a:r>
              <a:rPr lang="fr-FR" sz="1400" dirty="0"/>
              <a:t> </a:t>
            </a:r>
            <a:r>
              <a:rPr lang="fr-FR" sz="1400" dirty="0" err="1"/>
              <a:t>adipiscing</a:t>
            </a:r>
            <a:r>
              <a:rPr lang="fr-FR" sz="1400" dirty="0"/>
              <a:t> </a:t>
            </a:r>
            <a:r>
              <a:rPr lang="fr-FR" sz="1400" dirty="0" err="1"/>
              <a:t>elit</a:t>
            </a:r>
            <a:r>
              <a:rPr lang="fr-FR" sz="1400" dirty="0"/>
              <a:t>. Sed non </a:t>
            </a:r>
            <a:r>
              <a:rPr lang="fr-FR" sz="1400" dirty="0" err="1"/>
              <a:t>risus</a:t>
            </a:r>
            <a:r>
              <a:rPr lang="fr-FR" sz="1400" dirty="0"/>
              <a:t>. Suspendisse </a:t>
            </a:r>
            <a:r>
              <a:rPr lang="fr-FR" sz="1400" dirty="0" err="1"/>
              <a:t>lectus</a:t>
            </a:r>
            <a:r>
              <a:rPr lang="fr-FR" sz="1400" dirty="0"/>
              <a:t> </a:t>
            </a:r>
            <a:r>
              <a:rPr lang="fr-FR" sz="1400" dirty="0" err="1"/>
              <a:t>tortor</a:t>
            </a:r>
            <a:r>
              <a:rPr lang="fr-FR" sz="1400" dirty="0"/>
              <a:t>, </a:t>
            </a:r>
            <a:r>
              <a:rPr lang="fr-FR" sz="1400" dirty="0" err="1"/>
              <a:t>dignissim</a:t>
            </a:r>
            <a:r>
              <a:rPr lang="fr-FR" sz="1400" dirty="0"/>
              <a:t> </a:t>
            </a:r>
            <a:r>
              <a:rPr lang="fr-FR" sz="1400" dirty="0" err="1"/>
              <a:t>sit</a:t>
            </a:r>
            <a:r>
              <a:rPr lang="fr-FR" sz="1400" dirty="0"/>
              <a:t> </a:t>
            </a:r>
            <a:r>
              <a:rPr lang="fr-FR" sz="1400" dirty="0" err="1"/>
              <a:t>amet</a:t>
            </a:r>
            <a:r>
              <a:rPr lang="fr-FR" sz="1400" dirty="0"/>
              <a:t>, </a:t>
            </a:r>
            <a:r>
              <a:rPr lang="fr-FR" sz="1400" dirty="0" err="1"/>
              <a:t>adipiscing</a:t>
            </a:r>
            <a:r>
              <a:rPr lang="fr-FR" sz="1400" dirty="0"/>
              <a:t> nec, </a:t>
            </a:r>
            <a:r>
              <a:rPr lang="fr-FR" sz="1400" dirty="0" err="1"/>
              <a:t>ultricies</a:t>
            </a:r>
            <a:r>
              <a:rPr lang="fr-FR" sz="1400" dirty="0"/>
              <a:t> </a:t>
            </a:r>
            <a:r>
              <a:rPr lang="fr-FR" sz="1400" dirty="0" err="1"/>
              <a:t>sed</a:t>
            </a:r>
            <a:r>
              <a:rPr lang="fr-FR" sz="1400" dirty="0"/>
              <a:t>, </a:t>
            </a:r>
            <a:r>
              <a:rPr lang="fr-FR" sz="1400" dirty="0" err="1"/>
              <a:t>dolor</a:t>
            </a:r>
            <a:r>
              <a:rPr lang="fr-FR" sz="1400" dirty="0"/>
              <a:t>. </a:t>
            </a:r>
            <a:r>
              <a:rPr lang="fr-FR" sz="1400" dirty="0" err="1"/>
              <a:t>Cras</a:t>
            </a:r>
            <a:r>
              <a:rPr lang="fr-FR" sz="1400" dirty="0"/>
              <a:t> </a:t>
            </a:r>
            <a:r>
              <a:rPr lang="fr-FR" sz="1400" dirty="0" err="1"/>
              <a:t>elementum</a:t>
            </a:r>
            <a:r>
              <a:rPr lang="fr-FR" sz="1400" dirty="0"/>
              <a:t> </a:t>
            </a:r>
            <a:r>
              <a:rPr lang="fr-FR" sz="1400" dirty="0" err="1"/>
              <a:t>ultrices</a:t>
            </a:r>
            <a:r>
              <a:rPr lang="fr-FR" sz="1400" dirty="0"/>
              <a:t> diam. </a:t>
            </a:r>
            <a:r>
              <a:rPr lang="fr-FR" sz="1400" dirty="0" err="1"/>
              <a:t>Maecenas</a:t>
            </a:r>
            <a:r>
              <a:rPr lang="fr-FR" sz="1400" dirty="0"/>
              <a:t> </a:t>
            </a:r>
            <a:r>
              <a:rPr lang="fr-FR" sz="1400" dirty="0" err="1"/>
              <a:t>ligula</a:t>
            </a:r>
            <a:r>
              <a:rPr lang="fr-FR" sz="1400" dirty="0"/>
              <a:t> massa, </a:t>
            </a:r>
            <a:r>
              <a:rPr lang="fr-FR" sz="1400" dirty="0" err="1"/>
              <a:t>varius</a:t>
            </a:r>
            <a:r>
              <a:rPr lang="fr-FR" sz="1400" dirty="0"/>
              <a:t> a, semper </a:t>
            </a:r>
            <a:r>
              <a:rPr lang="fr-FR" sz="1400" dirty="0" err="1"/>
              <a:t>congue</a:t>
            </a:r>
            <a:r>
              <a:rPr lang="fr-FR" sz="1400" dirty="0"/>
              <a:t>, </a:t>
            </a:r>
            <a:r>
              <a:rPr lang="fr-FR" sz="1400" dirty="0" err="1"/>
              <a:t>euismod</a:t>
            </a:r>
            <a:r>
              <a:rPr lang="fr-FR" sz="1400" dirty="0"/>
              <a:t> non, mi.</a:t>
            </a:r>
          </a:p>
          <a:p>
            <a:endParaRPr lang="fr-FR" sz="1400" baseline="0" dirty="0"/>
          </a:p>
        </p:txBody>
      </p:sp>
    </p:spTree>
    <p:extLst>
      <p:ext uri="{BB962C8B-B14F-4D97-AF65-F5344CB8AC3E}">
        <p14:creationId xmlns:p14="http://schemas.microsoft.com/office/powerpoint/2010/main" val="2845431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XTE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400" b="1" i="0" cap="all" spc="0" baseline="0">
                <a:solidFill>
                  <a:srgbClr val="0D2400"/>
                </a:solidFill>
                <a:latin typeface="century gothic" charset="0"/>
              </a:defRPr>
            </a:lvl1pPr>
          </a:lstStyle>
          <a:p>
            <a:r>
              <a:rPr lang="fr-FR" dirty="0"/>
              <a:t>TITRE CONTEXTE</a:t>
            </a:r>
            <a:endParaRPr lang="en-US" dirty="0"/>
          </a:p>
        </p:txBody>
      </p:sp>
      <p:sp>
        <p:nvSpPr>
          <p:cNvPr id="3" name="Content Placeholder 2"/>
          <p:cNvSpPr>
            <a:spLocks noGrp="1"/>
          </p:cNvSpPr>
          <p:nvPr>
            <p:ph sz="half" idx="1" hasCustomPrompt="1"/>
          </p:nvPr>
        </p:nvSpPr>
        <p:spPr>
          <a:xfrm>
            <a:off x="628650" y="1369219"/>
            <a:ext cx="7886700" cy="402431"/>
          </a:xfrm>
        </p:spPr>
        <p:txBody>
          <a:bodyPr/>
          <a:lstStyle>
            <a:lvl1pPr marL="0" indent="0">
              <a:buFontTx/>
              <a:buNone/>
              <a:defRPr sz="1800" b="1" i="0" baseline="0">
                <a:solidFill>
                  <a:srgbClr val="F06523"/>
                </a:solidFill>
              </a:defRPr>
            </a:lvl1pPr>
            <a:lvl2pPr marL="514350" indent="-171450">
              <a:buClr>
                <a:srgbClr val="F06523"/>
              </a:buClr>
              <a:buFont typeface=".AppleSystemUIFont" charset="-120"/>
              <a:buChar char="/"/>
              <a:defRPr/>
            </a:lvl2pPr>
            <a:lvl3pPr marL="857250" indent="-171450">
              <a:buFontTx/>
              <a:buBlip>
                <a:blip r:embed="rId2"/>
              </a:buBlip>
              <a:defRPr sz="1400" baseline="0"/>
            </a:lvl3pPr>
            <a:lvl4pPr>
              <a:defRPr sz="1200" baseline="0"/>
            </a:lvl4pPr>
          </a:lstStyle>
          <a:p>
            <a:pPr lvl="0"/>
            <a:r>
              <a:rPr lang="fr-FR" dirty="0"/>
              <a:t>Sous-titre</a:t>
            </a:r>
          </a:p>
        </p:txBody>
      </p:sp>
      <p:sp>
        <p:nvSpPr>
          <p:cNvPr id="5" name="Date Placeholder 4"/>
          <p:cNvSpPr>
            <a:spLocks noGrp="1"/>
          </p:cNvSpPr>
          <p:nvPr>
            <p:ph type="dt" sz="half" idx="10"/>
          </p:nvPr>
        </p:nvSpPr>
        <p:spPr/>
        <p:txBody>
          <a:bodyPr/>
          <a:lstStyle/>
          <a:p>
            <a:fld id="{EF314C2B-4483-48EC-859F-8C466D369411}" type="datetime1">
              <a:rPr lang="fr-FR" smtClean="0"/>
              <a:t>24/01/2023</a:t>
            </a:fld>
            <a:endParaRPr lang="fr-FR"/>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D100AB49-7A81-9D42-9563-B5195566800E}" type="slidenum">
              <a:rPr lang="fr-FR" smtClean="0"/>
              <a:t>‹N°›</a:t>
            </a:fld>
            <a:endParaRPr lang="fr-FR"/>
          </a:p>
        </p:txBody>
      </p:sp>
      <p:sp>
        <p:nvSpPr>
          <p:cNvPr id="4" name="ZoneTexte 3"/>
          <p:cNvSpPr txBox="1"/>
          <p:nvPr userDrawn="1"/>
        </p:nvSpPr>
        <p:spPr>
          <a:xfrm>
            <a:off x="628650" y="1872853"/>
            <a:ext cx="6257925" cy="224676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dirty="0" err="1"/>
              <a:t>Lorem</a:t>
            </a:r>
            <a:r>
              <a:rPr lang="fr-FR" sz="1400" dirty="0"/>
              <a:t> </a:t>
            </a:r>
            <a:r>
              <a:rPr lang="fr-FR" sz="1400" dirty="0" err="1"/>
              <a:t>ipsum</a:t>
            </a:r>
            <a:r>
              <a:rPr lang="fr-FR" sz="1400" dirty="0"/>
              <a:t> </a:t>
            </a:r>
            <a:r>
              <a:rPr lang="fr-FR" sz="1400" dirty="0" err="1"/>
              <a:t>dolor</a:t>
            </a:r>
            <a:r>
              <a:rPr lang="fr-FR" sz="1400" dirty="0"/>
              <a:t> </a:t>
            </a:r>
            <a:r>
              <a:rPr lang="fr-FR" sz="1400" dirty="0" err="1"/>
              <a:t>sit</a:t>
            </a:r>
            <a:r>
              <a:rPr lang="fr-FR" sz="1400" dirty="0"/>
              <a:t> </a:t>
            </a:r>
            <a:r>
              <a:rPr lang="fr-FR" sz="1400" dirty="0" err="1"/>
              <a:t>amet</a:t>
            </a:r>
            <a:r>
              <a:rPr lang="fr-FR" sz="1400" dirty="0"/>
              <a:t>, </a:t>
            </a:r>
            <a:r>
              <a:rPr lang="fr-FR" sz="1400" dirty="0" err="1"/>
              <a:t>consectetur</a:t>
            </a:r>
            <a:r>
              <a:rPr lang="fr-FR" sz="1400" dirty="0"/>
              <a:t> </a:t>
            </a:r>
            <a:r>
              <a:rPr lang="fr-FR" sz="1400" dirty="0" err="1"/>
              <a:t>adipiscing</a:t>
            </a:r>
            <a:r>
              <a:rPr lang="fr-FR" sz="1400" dirty="0"/>
              <a:t> </a:t>
            </a:r>
            <a:r>
              <a:rPr lang="fr-FR" sz="1400" dirty="0" err="1"/>
              <a:t>elit</a:t>
            </a:r>
            <a:r>
              <a:rPr lang="fr-FR" sz="1400" dirty="0"/>
              <a:t>. Sed non </a:t>
            </a:r>
            <a:r>
              <a:rPr lang="fr-FR" sz="1400" dirty="0" err="1"/>
              <a:t>risus</a:t>
            </a:r>
            <a:r>
              <a:rPr lang="fr-FR" sz="1400" dirty="0"/>
              <a:t>. Suspendisse </a:t>
            </a:r>
            <a:r>
              <a:rPr lang="fr-FR" sz="1400" dirty="0" err="1"/>
              <a:t>lectus</a:t>
            </a:r>
            <a:r>
              <a:rPr lang="fr-FR" sz="1400" dirty="0"/>
              <a:t> </a:t>
            </a:r>
            <a:r>
              <a:rPr lang="fr-FR" sz="1400" dirty="0" err="1"/>
              <a:t>tortor</a:t>
            </a:r>
            <a:r>
              <a:rPr lang="fr-FR" sz="1400" dirty="0"/>
              <a:t>, </a:t>
            </a:r>
            <a:r>
              <a:rPr lang="fr-FR" sz="1400" dirty="0" err="1"/>
              <a:t>dignissim</a:t>
            </a:r>
            <a:r>
              <a:rPr lang="fr-FR" sz="1400" dirty="0"/>
              <a:t> </a:t>
            </a:r>
            <a:r>
              <a:rPr lang="fr-FR" sz="1400" dirty="0" err="1"/>
              <a:t>sit</a:t>
            </a:r>
            <a:r>
              <a:rPr lang="fr-FR" sz="1400" dirty="0"/>
              <a:t> </a:t>
            </a:r>
            <a:r>
              <a:rPr lang="fr-FR" sz="1400" dirty="0" err="1"/>
              <a:t>amet</a:t>
            </a:r>
            <a:r>
              <a:rPr lang="fr-FR" sz="1400" dirty="0"/>
              <a:t>, </a:t>
            </a:r>
            <a:r>
              <a:rPr lang="fr-FR" sz="1400" dirty="0" err="1"/>
              <a:t>adipiscing</a:t>
            </a:r>
            <a:r>
              <a:rPr lang="fr-FR" sz="1400" dirty="0"/>
              <a:t> nec, </a:t>
            </a:r>
            <a:r>
              <a:rPr lang="fr-FR" sz="1400" dirty="0" err="1"/>
              <a:t>ultricies</a:t>
            </a:r>
            <a:r>
              <a:rPr lang="fr-FR" sz="1400" dirty="0"/>
              <a:t> </a:t>
            </a:r>
            <a:r>
              <a:rPr lang="fr-FR" sz="1400" dirty="0" err="1"/>
              <a:t>sed</a:t>
            </a:r>
            <a:r>
              <a:rPr lang="fr-FR" sz="1400" dirty="0"/>
              <a:t>, </a:t>
            </a:r>
            <a:r>
              <a:rPr lang="fr-FR" sz="1400" dirty="0" err="1"/>
              <a:t>dolor</a:t>
            </a:r>
            <a:r>
              <a:rPr lang="fr-FR" sz="1400" dirty="0"/>
              <a:t>. </a:t>
            </a:r>
            <a:r>
              <a:rPr lang="fr-FR" sz="1400" dirty="0" err="1"/>
              <a:t>Cras</a:t>
            </a:r>
            <a:r>
              <a:rPr lang="fr-FR" sz="1400" dirty="0"/>
              <a:t> </a:t>
            </a:r>
            <a:r>
              <a:rPr lang="fr-FR" sz="1400" dirty="0" err="1"/>
              <a:t>elementum</a:t>
            </a:r>
            <a:r>
              <a:rPr lang="fr-FR" sz="1400" dirty="0"/>
              <a:t> </a:t>
            </a:r>
            <a:r>
              <a:rPr lang="fr-FR" sz="1400" dirty="0" err="1"/>
              <a:t>ultrices</a:t>
            </a:r>
            <a:r>
              <a:rPr lang="fr-FR" sz="1400" dirty="0"/>
              <a:t> diam. </a:t>
            </a:r>
            <a:r>
              <a:rPr lang="fr-FR" sz="1400" dirty="0" err="1"/>
              <a:t>Maecenas</a:t>
            </a:r>
            <a:r>
              <a:rPr lang="fr-FR" sz="1400" dirty="0"/>
              <a:t> </a:t>
            </a:r>
            <a:r>
              <a:rPr lang="fr-FR" sz="1400" dirty="0" err="1"/>
              <a:t>ligula</a:t>
            </a:r>
            <a:r>
              <a:rPr lang="fr-FR" sz="1400" dirty="0"/>
              <a:t> massa, </a:t>
            </a:r>
            <a:r>
              <a:rPr lang="fr-FR" sz="1400" dirty="0" err="1"/>
              <a:t>varius</a:t>
            </a:r>
            <a:r>
              <a:rPr lang="fr-FR" sz="1400" dirty="0"/>
              <a:t> a, semper </a:t>
            </a:r>
            <a:r>
              <a:rPr lang="fr-FR" sz="1400" dirty="0" err="1"/>
              <a:t>congue</a:t>
            </a:r>
            <a:r>
              <a:rPr lang="fr-FR" sz="1400" dirty="0"/>
              <a:t>, </a:t>
            </a:r>
            <a:r>
              <a:rPr lang="fr-FR" sz="1400" dirty="0" err="1"/>
              <a:t>euismod</a:t>
            </a:r>
            <a:r>
              <a:rPr lang="fr-FR" sz="1400" dirty="0"/>
              <a:t> non, mi. </a:t>
            </a:r>
            <a:r>
              <a:rPr lang="fr-FR" sz="1400" dirty="0" err="1"/>
              <a:t>Lorem</a:t>
            </a:r>
            <a:r>
              <a:rPr lang="fr-FR" sz="1400" dirty="0"/>
              <a:t> </a:t>
            </a:r>
            <a:r>
              <a:rPr lang="fr-FR" sz="1400" dirty="0" err="1"/>
              <a:t>ipsum</a:t>
            </a:r>
            <a:r>
              <a:rPr lang="fr-FR" sz="1400" dirty="0"/>
              <a:t> </a:t>
            </a:r>
            <a:r>
              <a:rPr lang="fr-FR" sz="1400" dirty="0" err="1"/>
              <a:t>dolor</a:t>
            </a:r>
            <a:r>
              <a:rPr lang="fr-FR" sz="1400" dirty="0"/>
              <a:t> </a:t>
            </a:r>
            <a:r>
              <a:rPr lang="fr-FR" sz="1400" dirty="0" err="1"/>
              <a:t>sit</a:t>
            </a:r>
            <a:r>
              <a:rPr lang="fr-FR" sz="1400" dirty="0"/>
              <a:t> </a:t>
            </a:r>
            <a:r>
              <a:rPr lang="fr-FR" sz="1400" dirty="0" err="1"/>
              <a:t>amet</a:t>
            </a:r>
            <a:r>
              <a:rPr lang="fr-FR" sz="1400" dirty="0"/>
              <a:t>, </a:t>
            </a:r>
            <a:r>
              <a:rPr lang="fr-FR" sz="1400" dirty="0" err="1"/>
              <a:t>consectetur</a:t>
            </a:r>
            <a:r>
              <a:rPr lang="fr-FR" sz="1400" dirty="0"/>
              <a:t> </a:t>
            </a:r>
            <a:r>
              <a:rPr lang="fr-FR" sz="1400" dirty="0" err="1"/>
              <a:t>adipiscing</a:t>
            </a:r>
            <a:r>
              <a:rPr lang="fr-FR" sz="1400" dirty="0"/>
              <a:t> </a:t>
            </a:r>
            <a:r>
              <a:rPr lang="fr-FR" sz="1400" dirty="0" err="1"/>
              <a:t>elit</a:t>
            </a:r>
            <a:r>
              <a:rPr lang="fr-FR" sz="1400" dirty="0"/>
              <a:t>. Sed non </a:t>
            </a:r>
            <a:r>
              <a:rPr lang="fr-FR" sz="1400" dirty="0" err="1"/>
              <a:t>risus</a:t>
            </a:r>
            <a:r>
              <a:rPr lang="fr-FR" sz="1400" dirty="0"/>
              <a:t>. Suspendisse </a:t>
            </a:r>
            <a:r>
              <a:rPr lang="fr-FR" sz="1400" dirty="0" err="1"/>
              <a:t>lectus</a:t>
            </a:r>
            <a:r>
              <a:rPr lang="fr-FR" sz="1400" dirty="0"/>
              <a:t> </a:t>
            </a:r>
            <a:r>
              <a:rPr lang="fr-FR" sz="1400" dirty="0" err="1"/>
              <a:t>tortor</a:t>
            </a:r>
            <a:r>
              <a:rPr lang="fr-FR" sz="1400" dirty="0"/>
              <a:t>, </a:t>
            </a:r>
            <a:r>
              <a:rPr lang="fr-FR" sz="1400" dirty="0" err="1"/>
              <a:t>dignissim</a:t>
            </a:r>
            <a:r>
              <a:rPr lang="fr-FR" sz="1400" dirty="0"/>
              <a:t> </a:t>
            </a:r>
            <a:r>
              <a:rPr lang="fr-FR" sz="1400" dirty="0" err="1"/>
              <a:t>sit</a:t>
            </a:r>
            <a:r>
              <a:rPr lang="fr-FR" sz="1400" dirty="0"/>
              <a:t> </a:t>
            </a:r>
            <a:r>
              <a:rPr lang="fr-FR" sz="1400" dirty="0" err="1"/>
              <a:t>amet</a:t>
            </a:r>
            <a:r>
              <a:rPr lang="fr-FR" sz="1400" dirty="0"/>
              <a:t>, </a:t>
            </a:r>
            <a:r>
              <a:rPr lang="fr-FR" sz="1400" dirty="0" err="1"/>
              <a:t>adipiscing</a:t>
            </a:r>
            <a:r>
              <a:rPr lang="fr-FR" sz="1400" dirty="0"/>
              <a:t> nec, </a:t>
            </a:r>
            <a:r>
              <a:rPr lang="fr-FR" sz="1400" dirty="0" err="1"/>
              <a:t>ultricies</a:t>
            </a:r>
            <a:r>
              <a:rPr lang="fr-FR" sz="1400" dirty="0"/>
              <a:t> </a:t>
            </a:r>
            <a:r>
              <a:rPr lang="fr-FR" sz="1400" dirty="0" err="1"/>
              <a:t>sed</a:t>
            </a:r>
            <a:r>
              <a:rPr lang="fr-FR" sz="1400" dirty="0"/>
              <a:t>, </a:t>
            </a:r>
            <a:r>
              <a:rPr lang="fr-FR" sz="1400" dirty="0" err="1"/>
              <a:t>dolor</a:t>
            </a:r>
            <a:r>
              <a:rPr lang="fr-FR" sz="1400" dirty="0"/>
              <a:t>. </a:t>
            </a:r>
            <a:r>
              <a:rPr lang="fr-FR" sz="1400" dirty="0" err="1"/>
              <a:t>Cras</a:t>
            </a:r>
            <a:r>
              <a:rPr lang="fr-FR" sz="1400" dirty="0"/>
              <a:t> </a:t>
            </a:r>
            <a:r>
              <a:rPr lang="fr-FR" sz="1400" dirty="0" err="1"/>
              <a:t>elementum</a:t>
            </a:r>
            <a:r>
              <a:rPr lang="fr-FR" sz="1400" dirty="0"/>
              <a:t> </a:t>
            </a:r>
            <a:r>
              <a:rPr lang="fr-FR" sz="1400" dirty="0" err="1"/>
              <a:t>ultrices</a:t>
            </a:r>
            <a:r>
              <a:rPr lang="fr-FR" sz="1400" dirty="0"/>
              <a:t> diam. </a:t>
            </a:r>
            <a:r>
              <a:rPr lang="fr-FR" sz="1400" dirty="0" err="1"/>
              <a:t>Maecenas</a:t>
            </a:r>
            <a:r>
              <a:rPr lang="fr-FR" sz="1400" dirty="0"/>
              <a:t> </a:t>
            </a:r>
            <a:r>
              <a:rPr lang="fr-FR" sz="1400" dirty="0" err="1"/>
              <a:t>ligula</a:t>
            </a:r>
            <a:r>
              <a:rPr lang="fr-FR" sz="1400" dirty="0"/>
              <a:t> massa, </a:t>
            </a:r>
            <a:r>
              <a:rPr lang="fr-FR" sz="1400" dirty="0" err="1"/>
              <a:t>varius</a:t>
            </a:r>
            <a:r>
              <a:rPr lang="fr-FR" sz="1400" dirty="0"/>
              <a:t> a, semper </a:t>
            </a:r>
            <a:r>
              <a:rPr lang="fr-FR" sz="1400" dirty="0" err="1"/>
              <a:t>congue</a:t>
            </a:r>
            <a:r>
              <a:rPr lang="fr-FR" sz="1400" dirty="0"/>
              <a:t>, </a:t>
            </a:r>
            <a:r>
              <a:rPr lang="fr-FR" sz="1400" dirty="0" err="1"/>
              <a:t>euismod</a:t>
            </a:r>
            <a:r>
              <a:rPr lang="fr-FR" sz="1400" dirty="0"/>
              <a:t> non, mi.</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1400" dirty="0"/>
          </a:p>
          <a:p>
            <a:endParaRPr lang="fr-FR" sz="1400" baseline="0" dirty="0"/>
          </a:p>
        </p:txBody>
      </p:sp>
    </p:spTree>
    <p:extLst>
      <p:ext uri="{BB962C8B-B14F-4D97-AF65-F5344CB8AC3E}">
        <p14:creationId xmlns:p14="http://schemas.microsoft.com/office/powerpoint/2010/main" val="4261530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GRAND TEXTE SEUL">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28649" y="542925"/>
            <a:ext cx="5048251" cy="3714750"/>
          </a:xfrm>
        </p:spPr>
        <p:txBody>
          <a:bodyPr/>
          <a:lstStyle>
            <a:lvl1pPr marL="0" indent="0">
              <a:buFontTx/>
              <a:buNone/>
              <a:defRPr sz="1800" b="1" i="0" baseline="0">
                <a:solidFill>
                  <a:srgbClr val="F06523"/>
                </a:solidFill>
              </a:defRPr>
            </a:lvl1pPr>
            <a:lvl2pPr marL="514350" marR="0" indent="-171450" algn="l" defTabSz="685800" rtl="0" eaLnBrk="1" fontAlgn="auto" latinLnBrk="0" hangingPunct="1">
              <a:lnSpc>
                <a:spcPct val="90000"/>
              </a:lnSpc>
              <a:spcBef>
                <a:spcPts val="375"/>
              </a:spcBef>
              <a:spcAft>
                <a:spcPts val="600"/>
              </a:spcAft>
              <a:buClr>
                <a:srgbClr val="F06523"/>
              </a:buClr>
              <a:buSzTx/>
              <a:buFont typeface=".AppleSystemUIFont" charset="-120"/>
              <a:buChar char="/"/>
              <a:tabLst/>
              <a:defRPr sz="1400" baseline="0"/>
            </a:lvl2pPr>
            <a:lvl3pPr marL="857250" indent="-171450">
              <a:buFontTx/>
              <a:buBlip>
                <a:blip r:embed="rId2"/>
              </a:buBlip>
              <a:defRPr sz="1400" baseline="0"/>
            </a:lvl3pPr>
            <a:lvl4pPr marL="1028700" indent="0">
              <a:buNone/>
              <a:defRPr sz="1200" baseline="0"/>
            </a:lvl4pPr>
          </a:lstStyle>
          <a:p>
            <a:pPr lvl="1"/>
            <a:r>
              <a:rPr lang="fr-FR" dirty="0"/>
              <a:t>Xxxxxx </a:t>
            </a:r>
            <a:r>
              <a:rPr lang="fr-FR" dirty="0" err="1"/>
              <a:t>xxxxxxxxx</a:t>
            </a:r>
            <a:r>
              <a:rPr lang="fr-FR" dirty="0"/>
              <a:t> </a:t>
            </a:r>
            <a:r>
              <a:rPr lang="fr-FR" dirty="0" err="1"/>
              <a:t>xxxxxxxxx</a:t>
            </a:r>
            <a:r>
              <a:rPr lang="fr-FR" dirty="0"/>
              <a:t> </a:t>
            </a:r>
            <a:r>
              <a:rPr lang="fr-FR" dirty="0" err="1"/>
              <a:t>xxxxx</a:t>
            </a:r>
            <a:r>
              <a:rPr lang="fr-FR" dirty="0"/>
              <a:t> </a:t>
            </a:r>
            <a:r>
              <a:rPr lang="fr-FR" dirty="0" err="1"/>
              <a:t>xxxxx</a:t>
            </a:r>
            <a:r>
              <a:rPr lang="fr-FR" dirty="0"/>
              <a:t> </a:t>
            </a:r>
            <a:r>
              <a:rPr lang="fr-FR" dirty="0" err="1"/>
              <a:t>xxxxx</a:t>
            </a:r>
            <a:r>
              <a:rPr lang="fr-FR" dirty="0"/>
              <a:t> </a:t>
            </a:r>
            <a:r>
              <a:rPr lang="fr-FR" dirty="0" err="1"/>
              <a:t>xxxxxxxxxxx</a:t>
            </a:r>
            <a:r>
              <a:rPr lang="fr-FR" dirty="0"/>
              <a:t> </a:t>
            </a:r>
            <a:r>
              <a:rPr lang="fr-FR" dirty="0" err="1"/>
              <a:t>xxxxxxx</a:t>
            </a:r>
            <a:r>
              <a:rPr lang="fr-FR" dirty="0"/>
              <a:t> </a:t>
            </a:r>
            <a:r>
              <a:rPr lang="fr-FR" dirty="0" err="1"/>
              <a:t>xxxxxxxxxxx</a:t>
            </a:r>
            <a:r>
              <a:rPr lang="fr-FR" dirty="0"/>
              <a:t> </a:t>
            </a:r>
            <a:r>
              <a:rPr lang="fr-FR" dirty="0" err="1"/>
              <a:t>xxxxxxxxxx</a:t>
            </a:r>
            <a:r>
              <a:rPr lang="fr-FR" dirty="0"/>
              <a:t> </a:t>
            </a:r>
            <a:r>
              <a:rPr lang="fr-FR" dirty="0" err="1"/>
              <a:t>xxxxxxxxxxxxxx</a:t>
            </a:r>
            <a:r>
              <a:rPr lang="fr-FR" dirty="0"/>
              <a:t> </a:t>
            </a:r>
            <a:r>
              <a:rPr lang="fr-FR" dirty="0" err="1"/>
              <a:t>xxxxxxxxxxxxxx</a:t>
            </a:r>
            <a:r>
              <a:rPr lang="fr-FR" dirty="0"/>
              <a:t>  </a:t>
            </a:r>
          </a:p>
          <a:p>
            <a:pPr marL="514350" marR="0" lvl="1" indent="-171450" algn="l" defTabSz="685800" rtl="0" eaLnBrk="1" fontAlgn="auto" latinLnBrk="0" hangingPunct="1">
              <a:lnSpc>
                <a:spcPct val="90000"/>
              </a:lnSpc>
              <a:spcBef>
                <a:spcPts val="375"/>
              </a:spcBef>
              <a:spcAft>
                <a:spcPts val="600"/>
              </a:spcAft>
              <a:buClr>
                <a:srgbClr val="F06523"/>
              </a:buClr>
              <a:buSzTx/>
              <a:buFont typeface=".AppleSystemUIFont" charset="-120"/>
              <a:buChar char="/"/>
              <a:tabLst/>
              <a:defRPr/>
            </a:pPr>
            <a:r>
              <a:rPr lang="fr-FR" dirty="0"/>
              <a:t>Xxxxxx </a:t>
            </a:r>
            <a:r>
              <a:rPr lang="fr-FR" dirty="0" err="1"/>
              <a:t>xxxxxxxxx</a:t>
            </a:r>
            <a:r>
              <a:rPr lang="fr-FR" dirty="0"/>
              <a:t> </a:t>
            </a:r>
            <a:r>
              <a:rPr lang="fr-FR" dirty="0" err="1"/>
              <a:t>xxxxxxxxx</a:t>
            </a:r>
            <a:r>
              <a:rPr lang="fr-FR" dirty="0"/>
              <a:t> </a:t>
            </a:r>
            <a:r>
              <a:rPr lang="fr-FR" dirty="0" err="1"/>
              <a:t>xxxxx</a:t>
            </a:r>
            <a:r>
              <a:rPr lang="fr-FR" dirty="0"/>
              <a:t> </a:t>
            </a:r>
            <a:r>
              <a:rPr lang="fr-FR" dirty="0" err="1"/>
              <a:t>xxxxx</a:t>
            </a:r>
            <a:r>
              <a:rPr lang="fr-FR" dirty="0"/>
              <a:t> </a:t>
            </a:r>
            <a:r>
              <a:rPr lang="fr-FR" dirty="0" err="1"/>
              <a:t>xxxxx</a:t>
            </a:r>
            <a:r>
              <a:rPr lang="fr-FR" dirty="0"/>
              <a:t> </a:t>
            </a:r>
            <a:r>
              <a:rPr lang="fr-FR" dirty="0" err="1"/>
              <a:t>xxxxxxxxxxx</a:t>
            </a:r>
            <a:r>
              <a:rPr lang="fr-FR" dirty="0"/>
              <a:t> </a:t>
            </a:r>
            <a:r>
              <a:rPr lang="fr-FR" dirty="0" err="1"/>
              <a:t>xxxxxxx</a:t>
            </a:r>
            <a:r>
              <a:rPr lang="fr-FR" dirty="0"/>
              <a:t> </a:t>
            </a:r>
            <a:r>
              <a:rPr lang="fr-FR" dirty="0" err="1"/>
              <a:t>xxxxxxxxxxx</a:t>
            </a:r>
            <a:r>
              <a:rPr lang="fr-FR" dirty="0"/>
              <a:t> </a:t>
            </a:r>
            <a:r>
              <a:rPr lang="fr-FR" dirty="0" err="1"/>
              <a:t>xxxxxxxxxx</a:t>
            </a:r>
            <a:r>
              <a:rPr lang="fr-FR" dirty="0"/>
              <a:t> </a:t>
            </a:r>
            <a:r>
              <a:rPr lang="fr-FR" dirty="0" err="1"/>
              <a:t>xxxxxxxxxxxxxx</a:t>
            </a:r>
            <a:r>
              <a:rPr lang="fr-FR" dirty="0"/>
              <a:t> </a:t>
            </a:r>
            <a:r>
              <a:rPr lang="fr-FR" dirty="0" err="1"/>
              <a:t>xxxxxxxxxxxxxx</a:t>
            </a:r>
            <a:r>
              <a:rPr lang="fr-FR" dirty="0"/>
              <a:t>  </a:t>
            </a:r>
          </a:p>
          <a:p>
            <a:pPr marL="514350" marR="0" lvl="1" indent="-171450" algn="l" defTabSz="685800" rtl="0" eaLnBrk="1" fontAlgn="auto" latinLnBrk="0" hangingPunct="1">
              <a:lnSpc>
                <a:spcPct val="90000"/>
              </a:lnSpc>
              <a:spcBef>
                <a:spcPts val="375"/>
              </a:spcBef>
              <a:spcAft>
                <a:spcPts val="600"/>
              </a:spcAft>
              <a:buClr>
                <a:srgbClr val="F06523"/>
              </a:buClr>
              <a:buSzTx/>
              <a:buFont typeface=".AppleSystemUIFont" charset="-120"/>
              <a:buChar char="/"/>
              <a:tabLst/>
              <a:defRPr/>
            </a:pPr>
            <a:r>
              <a:rPr lang="fr-FR" dirty="0"/>
              <a:t>Xxxxxx </a:t>
            </a:r>
            <a:r>
              <a:rPr lang="fr-FR" dirty="0" err="1"/>
              <a:t>xxxxxxxxx</a:t>
            </a:r>
            <a:r>
              <a:rPr lang="fr-FR" dirty="0"/>
              <a:t> </a:t>
            </a:r>
            <a:r>
              <a:rPr lang="fr-FR" dirty="0" err="1"/>
              <a:t>xxxxxxxxx</a:t>
            </a:r>
            <a:r>
              <a:rPr lang="fr-FR" dirty="0"/>
              <a:t> </a:t>
            </a:r>
            <a:r>
              <a:rPr lang="fr-FR" dirty="0" err="1"/>
              <a:t>xxxxx</a:t>
            </a:r>
            <a:r>
              <a:rPr lang="fr-FR" dirty="0"/>
              <a:t> </a:t>
            </a:r>
            <a:r>
              <a:rPr lang="fr-FR" dirty="0" err="1"/>
              <a:t>xxxxx</a:t>
            </a:r>
            <a:r>
              <a:rPr lang="fr-FR" dirty="0"/>
              <a:t> </a:t>
            </a:r>
            <a:r>
              <a:rPr lang="fr-FR" dirty="0" err="1"/>
              <a:t>xxxxx</a:t>
            </a:r>
            <a:r>
              <a:rPr lang="fr-FR" dirty="0"/>
              <a:t> </a:t>
            </a:r>
            <a:r>
              <a:rPr lang="fr-FR" dirty="0" err="1"/>
              <a:t>xxxxxxxxxxx</a:t>
            </a:r>
            <a:r>
              <a:rPr lang="fr-FR" dirty="0"/>
              <a:t> </a:t>
            </a:r>
            <a:r>
              <a:rPr lang="fr-FR" dirty="0" err="1"/>
              <a:t>xxxxxxx</a:t>
            </a:r>
            <a:r>
              <a:rPr lang="fr-FR" dirty="0"/>
              <a:t> </a:t>
            </a:r>
            <a:r>
              <a:rPr lang="fr-FR" dirty="0" err="1"/>
              <a:t>xxxxxxxxxxx</a:t>
            </a:r>
            <a:r>
              <a:rPr lang="fr-FR" dirty="0"/>
              <a:t> </a:t>
            </a:r>
            <a:r>
              <a:rPr lang="fr-FR" dirty="0" err="1"/>
              <a:t>xxxxxxxxxx</a:t>
            </a:r>
            <a:r>
              <a:rPr lang="fr-FR" dirty="0"/>
              <a:t> </a:t>
            </a:r>
            <a:r>
              <a:rPr lang="fr-FR" dirty="0" err="1"/>
              <a:t>xxxxxxxxxxxxxx</a:t>
            </a:r>
            <a:r>
              <a:rPr lang="fr-FR" dirty="0"/>
              <a:t> </a:t>
            </a:r>
            <a:r>
              <a:rPr lang="fr-FR" dirty="0" err="1"/>
              <a:t>xxxxxxxxxxxxxx</a:t>
            </a:r>
            <a:r>
              <a:rPr lang="fr-FR" dirty="0"/>
              <a:t>  </a:t>
            </a:r>
          </a:p>
          <a:p>
            <a:pPr marL="514350" marR="0" lvl="1" indent="-171450" algn="l" defTabSz="685800" rtl="0" eaLnBrk="1" fontAlgn="auto" latinLnBrk="0" hangingPunct="1">
              <a:lnSpc>
                <a:spcPct val="90000"/>
              </a:lnSpc>
              <a:spcBef>
                <a:spcPts val="375"/>
              </a:spcBef>
              <a:spcAft>
                <a:spcPts val="600"/>
              </a:spcAft>
              <a:buClr>
                <a:srgbClr val="F06523"/>
              </a:buClr>
              <a:buSzTx/>
              <a:buFont typeface=".AppleSystemUIFont" charset="-120"/>
              <a:buChar char="/"/>
              <a:tabLst/>
              <a:defRPr/>
            </a:pPr>
            <a:r>
              <a:rPr lang="fr-FR" dirty="0"/>
              <a:t>Xxxxxx </a:t>
            </a:r>
            <a:r>
              <a:rPr lang="fr-FR" dirty="0" err="1"/>
              <a:t>xxxxxxxxx</a:t>
            </a:r>
            <a:r>
              <a:rPr lang="fr-FR" dirty="0"/>
              <a:t> </a:t>
            </a:r>
            <a:r>
              <a:rPr lang="fr-FR" dirty="0" err="1"/>
              <a:t>xxxxxxxxx</a:t>
            </a:r>
            <a:r>
              <a:rPr lang="fr-FR" dirty="0"/>
              <a:t> </a:t>
            </a:r>
            <a:r>
              <a:rPr lang="fr-FR" dirty="0" err="1"/>
              <a:t>xxxxx</a:t>
            </a:r>
            <a:r>
              <a:rPr lang="fr-FR" dirty="0"/>
              <a:t> </a:t>
            </a:r>
            <a:r>
              <a:rPr lang="fr-FR" dirty="0" err="1"/>
              <a:t>xxxxx</a:t>
            </a:r>
            <a:r>
              <a:rPr lang="fr-FR" dirty="0"/>
              <a:t> </a:t>
            </a:r>
            <a:r>
              <a:rPr lang="fr-FR" dirty="0" err="1"/>
              <a:t>xxxxx</a:t>
            </a:r>
            <a:r>
              <a:rPr lang="fr-FR" dirty="0"/>
              <a:t> </a:t>
            </a:r>
            <a:r>
              <a:rPr lang="fr-FR" dirty="0" err="1"/>
              <a:t>xxxxxxxxxxx</a:t>
            </a:r>
            <a:r>
              <a:rPr lang="fr-FR" dirty="0"/>
              <a:t> </a:t>
            </a:r>
            <a:r>
              <a:rPr lang="fr-FR" dirty="0" err="1"/>
              <a:t>xxxxxxx</a:t>
            </a:r>
            <a:r>
              <a:rPr lang="fr-FR" dirty="0"/>
              <a:t> </a:t>
            </a:r>
            <a:r>
              <a:rPr lang="fr-FR" dirty="0" err="1"/>
              <a:t>xxxxxxxxxxx</a:t>
            </a:r>
            <a:r>
              <a:rPr lang="fr-FR" dirty="0"/>
              <a:t> </a:t>
            </a:r>
            <a:r>
              <a:rPr lang="fr-FR" dirty="0" err="1"/>
              <a:t>xxxxxxxxxx</a:t>
            </a:r>
            <a:r>
              <a:rPr lang="fr-FR" dirty="0"/>
              <a:t> </a:t>
            </a:r>
            <a:r>
              <a:rPr lang="fr-FR" dirty="0" err="1"/>
              <a:t>xxxxxxxxxxxxxx</a:t>
            </a:r>
            <a:r>
              <a:rPr lang="fr-FR" dirty="0"/>
              <a:t> </a:t>
            </a:r>
            <a:r>
              <a:rPr lang="fr-FR" dirty="0" err="1"/>
              <a:t>xxxxxxxxxxxxxx</a:t>
            </a:r>
            <a:r>
              <a:rPr lang="fr-FR" dirty="0"/>
              <a:t>  </a:t>
            </a:r>
          </a:p>
          <a:p>
            <a:pPr marL="514350" marR="0" lvl="1" indent="-171450" algn="l" defTabSz="685800" rtl="0" eaLnBrk="1" fontAlgn="auto" latinLnBrk="0" hangingPunct="1">
              <a:lnSpc>
                <a:spcPct val="90000"/>
              </a:lnSpc>
              <a:spcBef>
                <a:spcPts val="375"/>
              </a:spcBef>
              <a:spcAft>
                <a:spcPts val="600"/>
              </a:spcAft>
              <a:buClr>
                <a:srgbClr val="F06523"/>
              </a:buClr>
              <a:buSzTx/>
              <a:buFont typeface=".AppleSystemUIFont" charset="-120"/>
              <a:buChar char="/"/>
              <a:tabLst/>
              <a:defRPr/>
            </a:pPr>
            <a:r>
              <a:rPr lang="fr-FR" dirty="0"/>
              <a:t>Xxxxxx </a:t>
            </a:r>
            <a:r>
              <a:rPr lang="fr-FR" dirty="0" err="1"/>
              <a:t>xxxxxxxxx</a:t>
            </a:r>
            <a:r>
              <a:rPr lang="fr-FR" dirty="0"/>
              <a:t> </a:t>
            </a:r>
            <a:r>
              <a:rPr lang="fr-FR" dirty="0" err="1"/>
              <a:t>xxxxxxxxx</a:t>
            </a:r>
            <a:r>
              <a:rPr lang="fr-FR" dirty="0"/>
              <a:t> </a:t>
            </a:r>
            <a:r>
              <a:rPr lang="fr-FR" dirty="0" err="1"/>
              <a:t>xxxxx</a:t>
            </a:r>
            <a:r>
              <a:rPr lang="fr-FR" dirty="0"/>
              <a:t> </a:t>
            </a:r>
            <a:r>
              <a:rPr lang="fr-FR" dirty="0" err="1"/>
              <a:t>xxxxx</a:t>
            </a:r>
            <a:r>
              <a:rPr lang="fr-FR" dirty="0"/>
              <a:t> </a:t>
            </a:r>
            <a:r>
              <a:rPr lang="fr-FR" dirty="0" err="1"/>
              <a:t>xxxxx</a:t>
            </a:r>
            <a:r>
              <a:rPr lang="fr-FR" dirty="0"/>
              <a:t> </a:t>
            </a:r>
            <a:r>
              <a:rPr lang="fr-FR" dirty="0" err="1"/>
              <a:t>xxxxxxxxxxx</a:t>
            </a:r>
            <a:r>
              <a:rPr lang="fr-FR" dirty="0"/>
              <a:t> </a:t>
            </a:r>
            <a:r>
              <a:rPr lang="fr-FR" dirty="0" err="1"/>
              <a:t>xxxxxxx</a:t>
            </a:r>
            <a:r>
              <a:rPr lang="fr-FR" dirty="0"/>
              <a:t> </a:t>
            </a:r>
            <a:r>
              <a:rPr lang="fr-FR" dirty="0" err="1"/>
              <a:t>xxxxxxxxxxx</a:t>
            </a:r>
            <a:r>
              <a:rPr lang="fr-FR" dirty="0"/>
              <a:t> </a:t>
            </a:r>
            <a:r>
              <a:rPr lang="fr-FR" dirty="0" err="1"/>
              <a:t>xxxxxxxxxx</a:t>
            </a:r>
            <a:r>
              <a:rPr lang="fr-FR" dirty="0"/>
              <a:t> </a:t>
            </a:r>
            <a:r>
              <a:rPr lang="fr-FR" dirty="0" err="1"/>
              <a:t>xxxxxxxxxxxxxx</a:t>
            </a:r>
            <a:r>
              <a:rPr lang="fr-FR" dirty="0"/>
              <a:t> </a:t>
            </a:r>
            <a:r>
              <a:rPr lang="fr-FR" dirty="0" err="1"/>
              <a:t>xxxxxxxxxxxxxx</a:t>
            </a:r>
            <a:r>
              <a:rPr lang="fr-FR" dirty="0"/>
              <a:t>  </a:t>
            </a:r>
          </a:p>
          <a:p>
            <a:pPr lvl="1"/>
            <a:endParaRPr lang="fr-FR" dirty="0"/>
          </a:p>
          <a:p>
            <a:pPr marL="514350" marR="0" lvl="1" indent="-171450" algn="l" defTabSz="685800" rtl="0" eaLnBrk="1" fontAlgn="auto" latinLnBrk="0" hangingPunct="1">
              <a:lnSpc>
                <a:spcPct val="90000"/>
              </a:lnSpc>
              <a:spcBef>
                <a:spcPts val="375"/>
              </a:spcBef>
              <a:spcAft>
                <a:spcPts val="0"/>
              </a:spcAft>
              <a:buClr>
                <a:srgbClr val="F06523"/>
              </a:buClr>
              <a:buSzTx/>
              <a:buFont typeface=".AppleSystemUIFont" charset="-120"/>
              <a:buChar char="/"/>
              <a:tabLst/>
              <a:defRPr/>
            </a:pPr>
            <a:endParaRPr lang="fr-FR" dirty="0"/>
          </a:p>
          <a:p>
            <a:pPr marL="514350" marR="0" lvl="1" indent="-171450" algn="l" defTabSz="685800" rtl="0" eaLnBrk="1" fontAlgn="auto" latinLnBrk="0" hangingPunct="1">
              <a:lnSpc>
                <a:spcPct val="90000"/>
              </a:lnSpc>
              <a:spcBef>
                <a:spcPts val="375"/>
              </a:spcBef>
              <a:spcAft>
                <a:spcPts val="0"/>
              </a:spcAft>
              <a:buClr>
                <a:srgbClr val="F06523"/>
              </a:buClr>
              <a:buSzTx/>
              <a:buFont typeface=".AppleSystemUIFont" charset="-120"/>
              <a:buChar char="/"/>
              <a:tabLst/>
              <a:defRPr/>
            </a:pPr>
            <a:endParaRPr lang="fr-FR" dirty="0"/>
          </a:p>
          <a:p>
            <a:pPr lvl="1"/>
            <a:endParaRPr lang="fr-FR" dirty="0"/>
          </a:p>
        </p:txBody>
      </p:sp>
      <p:sp>
        <p:nvSpPr>
          <p:cNvPr id="5" name="Date Placeholder 4"/>
          <p:cNvSpPr>
            <a:spLocks noGrp="1"/>
          </p:cNvSpPr>
          <p:nvPr>
            <p:ph type="dt" sz="half" idx="10"/>
          </p:nvPr>
        </p:nvSpPr>
        <p:spPr/>
        <p:txBody>
          <a:bodyPr/>
          <a:lstStyle/>
          <a:p>
            <a:fld id="{9C5D69A8-CC5E-4A34-B4DE-47193B28D427}" type="datetime1">
              <a:rPr lang="fr-FR" smtClean="0"/>
              <a:t>24/01/2023</a:t>
            </a:fld>
            <a:endParaRPr lang="fr-FR"/>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D100AB49-7A81-9D42-9563-B5195566800E}" type="slidenum">
              <a:rPr lang="fr-FR" smtClean="0"/>
              <a:t>‹N°›</a:t>
            </a:fld>
            <a:endParaRPr lang="fr-FR"/>
          </a:p>
        </p:txBody>
      </p:sp>
      <p:sp>
        <p:nvSpPr>
          <p:cNvPr id="4" name="Espace réservé du graphique SmartArt 3"/>
          <p:cNvSpPr>
            <a:spLocks noGrp="1"/>
          </p:cNvSpPr>
          <p:nvPr>
            <p:ph type="dgm" sz="quarter" idx="14"/>
          </p:nvPr>
        </p:nvSpPr>
        <p:spPr>
          <a:xfrm>
            <a:off x="5785503" y="542925"/>
            <a:ext cx="2803525" cy="3722687"/>
          </a:xfrm>
        </p:spPr>
        <p:txBody>
          <a:bodyPr/>
          <a:lstStyle/>
          <a:p>
            <a:endParaRPr lang="fr-FR" dirty="0"/>
          </a:p>
        </p:txBody>
      </p:sp>
    </p:spTree>
    <p:extLst>
      <p:ext uri="{BB962C8B-B14F-4D97-AF65-F5344CB8AC3E}">
        <p14:creationId xmlns:p14="http://schemas.microsoft.com/office/powerpoint/2010/main" val="1829558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GRAND TEXTE SEUL">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28650" y="542925"/>
            <a:ext cx="3473332" cy="3714750"/>
          </a:xfrm>
        </p:spPr>
        <p:txBody>
          <a:bodyPr/>
          <a:lstStyle>
            <a:lvl1pPr marL="0" indent="0">
              <a:buFontTx/>
              <a:buNone/>
              <a:defRPr sz="1800" b="1" i="0" baseline="0">
                <a:solidFill>
                  <a:srgbClr val="F06523"/>
                </a:solidFill>
              </a:defRPr>
            </a:lvl1pPr>
            <a:lvl2pPr marL="514350" marR="0" indent="-171450" algn="l" defTabSz="685800" rtl="0" eaLnBrk="1" fontAlgn="auto" latinLnBrk="0" hangingPunct="1">
              <a:lnSpc>
                <a:spcPct val="90000"/>
              </a:lnSpc>
              <a:spcBef>
                <a:spcPts val="375"/>
              </a:spcBef>
              <a:spcAft>
                <a:spcPts val="600"/>
              </a:spcAft>
              <a:buClr>
                <a:srgbClr val="F06523"/>
              </a:buClr>
              <a:buSzTx/>
              <a:buFont typeface=".AppleSystemUIFont" charset="-120"/>
              <a:buChar char="/"/>
              <a:tabLst/>
              <a:defRPr sz="1400" baseline="0"/>
            </a:lvl2pPr>
            <a:lvl3pPr marL="857250" indent="-171450">
              <a:buFontTx/>
              <a:buBlip>
                <a:blip r:embed="rId2"/>
              </a:buBlip>
              <a:defRPr sz="1400" baseline="0"/>
            </a:lvl3pPr>
            <a:lvl4pPr marL="1028700" indent="0">
              <a:buNone/>
              <a:defRPr sz="1200" baseline="0"/>
            </a:lvl4pPr>
          </a:lstStyle>
          <a:p>
            <a:pPr lvl="1"/>
            <a:r>
              <a:rPr lang="fr-FR" dirty="0"/>
              <a:t>Xxxxxx </a:t>
            </a:r>
            <a:r>
              <a:rPr lang="fr-FR" dirty="0" err="1"/>
              <a:t>xxxxxxxxx</a:t>
            </a:r>
            <a:r>
              <a:rPr lang="fr-FR" dirty="0"/>
              <a:t> </a:t>
            </a:r>
            <a:r>
              <a:rPr lang="fr-FR" dirty="0" err="1"/>
              <a:t>xxxxxxxxx</a:t>
            </a:r>
            <a:r>
              <a:rPr lang="fr-FR" dirty="0"/>
              <a:t> </a:t>
            </a:r>
            <a:r>
              <a:rPr lang="fr-FR" dirty="0" err="1"/>
              <a:t>xxxxx</a:t>
            </a:r>
            <a:r>
              <a:rPr lang="fr-FR" dirty="0"/>
              <a:t> </a:t>
            </a:r>
            <a:r>
              <a:rPr lang="fr-FR" dirty="0" err="1"/>
              <a:t>xxxxx</a:t>
            </a:r>
            <a:r>
              <a:rPr lang="fr-FR" dirty="0"/>
              <a:t> </a:t>
            </a:r>
            <a:r>
              <a:rPr lang="fr-FR" dirty="0" err="1"/>
              <a:t>xxxxx</a:t>
            </a:r>
            <a:r>
              <a:rPr lang="fr-FR" dirty="0"/>
              <a:t> </a:t>
            </a:r>
            <a:r>
              <a:rPr lang="fr-FR" dirty="0" err="1"/>
              <a:t>xxxxxxxxxxx</a:t>
            </a:r>
            <a:r>
              <a:rPr lang="fr-FR" dirty="0"/>
              <a:t> </a:t>
            </a:r>
            <a:r>
              <a:rPr lang="fr-FR" dirty="0" err="1"/>
              <a:t>xxxxxxx</a:t>
            </a:r>
            <a:r>
              <a:rPr lang="fr-FR" dirty="0"/>
              <a:t> </a:t>
            </a:r>
            <a:r>
              <a:rPr lang="fr-FR" dirty="0" err="1"/>
              <a:t>xxxxxxxxxxx</a:t>
            </a:r>
            <a:r>
              <a:rPr lang="fr-FR" dirty="0"/>
              <a:t> </a:t>
            </a:r>
            <a:r>
              <a:rPr lang="fr-FR" dirty="0" err="1"/>
              <a:t>xxxxxxxxxx</a:t>
            </a:r>
            <a:r>
              <a:rPr lang="fr-FR" dirty="0"/>
              <a:t> </a:t>
            </a:r>
            <a:r>
              <a:rPr lang="fr-FR" dirty="0" err="1"/>
              <a:t>xxxxxxxxxxxxxx</a:t>
            </a:r>
            <a:r>
              <a:rPr lang="fr-FR" dirty="0"/>
              <a:t> </a:t>
            </a:r>
            <a:r>
              <a:rPr lang="fr-FR" dirty="0" err="1"/>
              <a:t>xxxxxxxxxxxxxx</a:t>
            </a:r>
            <a:r>
              <a:rPr lang="fr-FR" dirty="0"/>
              <a:t>  </a:t>
            </a:r>
          </a:p>
          <a:p>
            <a:pPr marL="514350" marR="0" lvl="1" indent="-171450" algn="l" defTabSz="685800" rtl="0" eaLnBrk="1" fontAlgn="auto" latinLnBrk="0" hangingPunct="1">
              <a:lnSpc>
                <a:spcPct val="90000"/>
              </a:lnSpc>
              <a:spcBef>
                <a:spcPts val="375"/>
              </a:spcBef>
              <a:spcAft>
                <a:spcPts val="600"/>
              </a:spcAft>
              <a:buClr>
                <a:srgbClr val="F06523"/>
              </a:buClr>
              <a:buSzTx/>
              <a:buFont typeface=".AppleSystemUIFont" charset="-120"/>
              <a:buChar char="/"/>
              <a:tabLst/>
              <a:defRPr/>
            </a:pPr>
            <a:r>
              <a:rPr lang="fr-FR" dirty="0"/>
              <a:t>Xxxxxx </a:t>
            </a:r>
            <a:r>
              <a:rPr lang="fr-FR" dirty="0" err="1"/>
              <a:t>xxxxxxxxx</a:t>
            </a:r>
            <a:r>
              <a:rPr lang="fr-FR" dirty="0"/>
              <a:t> </a:t>
            </a:r>
            <a:r>
              <a:rPr lang="fr-FR" dirty="0" err="1"/>
              <a:t>xxxxxxxxx</a:t>
            </a:r>
            <a:r>
              <a:rPr lang="fr-FR" dirty="0"/>
              <a:t> </a:t>
            </a:r>
            <a:r>
              <a:rPr lang="fr-FR" dirty="0" err="1"/>
              <a:t>xxxxx</a:t>
            </a:r>
            <a:r>
              <a:rPr lang="fr-FR" dirty="0"/>
              <a:t> </a:t>
            </a:r>
            <a:r>
              <a:rPr lang="fr-FR" dirty="0" err="1"/>
              <a:t>xxxxx</a:t>
            </a:r>
            <a:r>
              <a:rPr lang="fr-FR" dirty="0"/>
              <a:t> </a:t>
            </a:r>
            <a:r>
              <a:rPr lang="fr-FR" dirty="0" err="1"/>
              <a:t>xxxxx</a:t>
            </a:r>
            <a:r>
              <a:rPr lang="fr-FR" dirty="0"/>
              <a:t> </a:t>
            </a:r>
            <a:r>
              <a:rPr lang="fr-FR" dirty="0" err="1"/>
              <a:t>xxxxxxxxxxx</a:t>
            </a:r>
            <a:r>
              <a:rPr lang="fr-FR" dirty="0"/>
              <a:t> </a:t>
            </a:r>
            <a:r>
              <a:rPr lang="fr-FR" dirty="0" err="1"/>
              <a:t>xxxxxxx</a:t>
            </a:r>
            <a:r>
              <a:rPr lang="fr-FR" dirty="0"/>
              <a:t> </a:t>
            </a:r>
            <a:r>
              <a:rPr lang="fr-FR" dirty="0" err="1"/>
              <a:t>xxxxxxxxxxx</a:t>
            </a:r>
            <a:r>
              <a:rPr lang="fr-FR" dirty="0"/>
              <a:t> </a:t>
            </a:r>
            <a:r>
              <a:rPr lang="fr-FR" dirty="0" err="1"/>
              <a:t>xxxxxxxxxx</a:t>
            </a:r>
            <a:r>
              <a:rPr lang="fr-FR" dirty="0"/>
              <a:t> </a:t>
            </a:r>
            <a:r>
              <a:rPr lang="fr-FR" dirty="0" err="1"/>
              <a:t>xxxxxxxxxxxxxx</a:t>
            </a:r>
            <a:r>
              <a:rPr lang="fr-FR" dirty="0"/>
              <a:t> </a:t>
            </a:r>
            <a:r>
              <a:rPr lang="fr-FR" dirty="0" err="1"/>
              <a:t>xxxxxxxxxxxxxx</a:t>
            </a:r>
            <a:r>
              <a:rPr lang="fr-FR" dirty="0"/>
              <a:t>  </a:t>
            </a:r>
          </a:p>
          <a:p>
            <a:pPr marL="514350" marR="0" lvl="1" indent="-171450" algn="l" defTabSz="685800" rtl="0" eaLnBrk="1" fontAlgn="auto" latinLnBrk="0" hangingPunct="1">
              <a:lnSpc>
                <a:spcPct val="90000"/>
              </a:lnSpc>
              <a:spcBef>
                <a:spcPts val="375"/>
              </a:spcBef>
              <a:spcAft>
                <a:spcPts val="600"/>
              </a:spcAft>
              <a:buClr>
                <a:srgbClr val="F06523"/>
              </a:buClr>
              <a:buSzTx/>
              <a:buFont typeface=".AppleSystemUIFont" charset="-120"/>
              <a:buChar char="/"/>
              <a:tabLst/>
              <a:defRPr/>
            </a:pPr>
            <a:r>
              <a:rPr lang="fr-FR" dirty="0"/>
              <a:t>Xxxxxx </a:t>
            </a:r>
            <a:r>
              <a:rPr lang="fr-FR" dirty="0" err="1"/>
              <a:t>xxxxxxxxx</a:t>
            </a:r>
            <a:r>
              <a:rPr lang="fr-FR" dirty="0"/>
              <a:t> </a:t>
            </a:r>
            <a:r>
              <a:rPr lang="fr-FR" dirty="0" err="1"/>
              <a:t>xxxxxxxxx</a:t>
            </a:r>
            <a:r>
              <a:rPr lang="fr-FR" dirty="0"/>
              <a:t> </a:t>
            </a:r>
            <a:r>
              <a:rPr lang="fr-FR" dirty="0" err="1"/>
              <a:t>xxxxx</a:t>
            </a:r>
            <a:r>
              <a:rPr lang="fr-FR" dirty="0"/>
              <a:t> </a:t>
            </a:r>
            <a:r>
              <a:rPr lang="fr-FR" dirty="0" err="1"/>
              <a:t>xxxxx</a:t>
            </a:r>
            <a:r>
              <a:rPr lang="fr-FR" dirty="0"/>
              <a:t> </a:t>
            </a:r>
            <a:r>
              <a:rPr lang="fr-FR" dirty="0" err="1"/>
              <a:t>xxxxx</a:t>
            </a:r>
            <a:r>
              <a:rPr lang="fr-FR" dirty="0"/>
              <a:t> </a:t>
            </a:r>
            <a:r>
              <a:rPr lang="fr-FR" dirty="0" err="1"/>
              <a:t>xxxxxxxxxxx</a:t>
            </a:r>
            <a:r>
              <a:rPr lang="fr-FR" dirty="0"/>
              <a:t> </a:t>
            </a:r>
            <a:r>
              <a:rPr lang="fr-FR" dirty="0" err="1"/>
              <a:t>xxxxxxx</a:t>
            </a:r>
            <a:r>
              <a:rPr lang="fr-FR" dirty="0"/>
              <a:t> </a:t>
            </a:r>
            <a:r>
              <a:rPr lang="fr-FR" dirty="0" err="1"/>
              <a:t>xxxxxxxxxxx</a:t>
            </a:r>
            <a:r>
              <a:rPr lang="fr-FR" dirty="0"/>
              <a:t> </a:t>
            </a:r>
            <a:r>
              <a:rPr lang="fr-FR" dirty="0" err="1"/>
              <a:t>xxxxxxxxxx</a:t>
            </a:r>
            <a:r>
              <a:rPr lang="fr-FR" dirty="0"/>
              <a:t> </a:t>
            </a:r>
            <a:r>
              <a:rPr lang="fr-FR" dirty="0" err="1"/>
              <a:t>xxxxxxxxxxxxxx</a:t>
            </a:r>
            <a:r>
              <a:rPr lang="fr-FR" dirty="0"/>
              <a:t> </a:t>
            </a:r>
            <a:r>
              <a:rPr lang="fr-FR" dirty="0" err="1"/>
              <a:t>xxxxxxxxxxxxxx</a:t>
            </a:r>
            <a:r>
              <a:rPr lang="fr-FR" dirty="0"/>
              <a:t>  </a:t>
            </a:r>
          </a:p>
          <a:p>
            <a:pPr marL="514350" marR="0" lvl="1" indent="-171450" algn="l" defTabSz="685800" rtl="0" eaLnBrk="1" fontAlgn="auto" latinLnBrk="0" hangingPunct="1">
              <a:lnSpc>
                <a:spcPct val="90000"/>
              </a:lnSpc>
              <a:spcBef>
                <a:spcPts val="375"/>
              </a:spcBef>
              <a:spcAft>
                <a:spcPts val="0"/>
              </a:spcAft>
              <a:buClr>
                <a:srgbClr val="F06523"/>
              </a:buClr>
              <a:buSzTx/>
              <a:buFont typeface=".AppleSystemUIFont" charset="-120"/>
              <a:buChar char="/"/>
              <a:tabLst/>
              <a:defRPr/>
            </a:pPr>
            <a:endParaRPr lang="fr-FR" dirty="0"/>
          </a:p>
          <a:p>
            <a:pPr marL="514350" marR="0" lvl="1" indent="-171450" algn="l" defTabSz="685800" rtl="0" eaLnBrk="1" fontAlgn="auto" latinLnBrk="0" hangingPunct="1">
              <a:lnSpc>
                <a:spcPct val="90000"/>
              </a:lnSpc>
              <a:spcBef>
                <a:spcPts val="375"/>
              </a:spcBef>
              <a:spcAft>
                <a:spcPts val="0"/>
              </a:spcAft>
              <a:buClr>
                <a:srgbClr val="F06523"/>
              </a:buClr>
              <a:buSzTx/>
              <a:buFont typeface=".AppleSystemUIFont" charset="-120"/>
              <a:buChar char="/"/>
              <a:tabLst/>
              <a:defRPr/>
            </a:pPr>
            <a:endParaRPr lang="fr-FR" dirty="0"/>
          </a:p>
          <a:p>
            <a:pPr lvl="1"/>
            <a:endParaRPr lang="fr-FR" dirty="0"/>
          </a:p>
        </p:txBody>
      </p:sp>
      <p:sp>
        <p:nvSpPr>
          <p:cNvPr id="5" name="Date Placeholder 4"/>
          <p:cNvSpPr>
            <a:spLocks noGrp="1"/>
          </p:cNvSpPr>
          <p:nvPr>
            <p:ph type="dt" sz="half" idx="10"/>
          </p:nvPr>
        </p:nvSpPr>
        <p:spPr/>
        <p:txBody>
          <a:bodyPr/>
          <a:lstStyle/>
          <a:p>
            <a:fld id="{637A9481-6951-4F9D-972A-931D58949F14}" type="datetime1">
              <a:rPr lang="fr-FR" smtClean="0"/>
              <a:t>24/01/2023</a:t>
            </a:fld>
            <a:endParaRPr lang="fr-FR"/>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D100AB49-7A81-9D42-9563-B5195566800E}" type="slidenum">
              <a:rPr lang="fr-FR" smtClean="0"/>
              <a:t>‹N°›</a:t>
            </a:fld>
            <a:endParaRPr lang="fr-FR"/>
          </a:p>
        </p:txBody>
      </p:sp>
      <p:sp>
        <p:nvSpPr>
          <p:cNvPr id="4" name="Espace réservé du graphique SmartArt 3"/>
          <p:cNvSpPr>
            <a:spLocks noGrp="1"/>
          </p:cNvSpPr>
          <p:nvPr>
            <p:ph type="dgm" sz="quarter" idx="14"/>
          </p:nvPr>
        </p:nvSpPr>
        <p:spPr>
          <a:xfrm>
            <a:off x="4340492" y="542925"/>
            <a:ext cx="4343267" cy="1734284"/>
          </a:xfrm>
        </p:spPr>
        <p:txBody>
          <a:bodyPr/>
          <a:lstStyle>
            <a:lvl1pPr marL="0" indent="0">
              <a:buNone/>
              <a:defRPr/>
            </a:lvl1pPr>
          </a:lstStyle>
          <a:p>
            <a:endParaRPr lang="fr-FR" dirty="0"/>
          </a:p>
        </p:txBody>
      </p:sp>
      <p:sp>
        <p:nvSpPr>
          <p:cNvPr id="11" name="Espace réservé du graphique SmartArt 3"/>
          <p:cNvSpPr>
            <a:spLocks noGrp="1"/>
          </p:cNvSpPr>
          <p:nvPr>
            <p:ph type="dgm" sz="quarter" idx="15"/>
          </p:nvPr>
        </p:nvSpPr>
        <p:spPr>
          <a:xfrm>
            <a:off x="4340492" y="2523391"/>
            <a:ext cx="4343267" cy="1734284"/>
          </a:xfrm>
        </p:spPr>
        <p:txBody>
          <a:bodyPr/>
          <a:lstStyle>
            <a:lvl1pPr marL="0" indent="0">
              <a:buNone/>
              <a:defRPr/>
            </a:lvl1pPr>
          </a:lstStyle>
          <a:p>
            <a:endParaRPr lang="fr-FR" dirty="0"/>
          </a:p>
        </p:txBody>
      </p:sp>
    </p:spTree>
    <p:extLst>
      <p:ext uri="{BB962C8B-B14F-4D97-AF65-F5344CB8AC3E}">
        <p14:creationId xmlns:p14="http://schemas.microsoft.com/office/powerpoint/2010/main" val="3673236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E + PHOTO 01">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8587" y="1208927"/>
            <a:ext cx="3867150" cy="2888456"/>
          </a:xfrm>
        </p:spPr>
        <p:txBody>
          <a:bodyPr/>
          <a:lstStyle>
            <a:lvl1pPr marL="0" indent="0">
              <a:buFontTx/>
              <a:buNone/>
              <a:defRPr sz="1800" b="1" i="0" baseline="0">
                <a:solidFill>
                  <a:srgbClr val="F06523"/>
                </a:solidFill>
              </a:defRPr>
            </a:lvl1pPr>
            <a:lvl2pPr marL="514350" indent="-171450">
              <a:buClr>
                <a:srgbClr val="F06523"/>
              </a:buClr>
              <a:buFont typeface=".AppleSystemUIFont" charset="-120"/>
              <a:buChar char="/"/>
              <a:defRPr/>
            </a:lvl2pPr>
            <a:lvl3pPr marL="857250" indent="-171450">
              <a:buFontTx/>
              <a:buBlip>
                <a:blip r:embed="rId2"/>
              </a:buBlip>
              <a:defRPr sz="1400" baseline="0"/>
            </a:lvl3pPr>
            <a:lvl4pPr>
              <a:defRPr sz="1200" baseline="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5" name="Date Placeholder 4"/>
          <p:cNvSpPr>
            <a:spLocks noGrp="1"/>
          </p:cNvSpPr>
          <p:nvPr>
            <p:ph type="dt" sz="half" idx="10"/>
          </p:nvPr>
        </p:nvSpPr>
        <p:spPr/>
        <p:txBody>
          <a:bodyPr/>
          <a:lstStyle/>
          <a:p>
            <a:fld id="{A321E28F-5C8C-4DF0-839C-27A43753E5DF}" type="datetime1">
              <a:rPr lang="fr-FR" smtClean="0"/>
              <a:t>24/01/2023</a:t>
            </a:fld>
            <a:endParaRPr lang="fr-FR"/>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D100AB49-7A81-9D42-9563-B5195566800E}" type="slidenum">
              <a:rPr lang="fr-FR" smtClean="0"/>
              <a:t>‹N°›</a:t>
            </a:fld>
            <a:endParaRPr lang="fr-FR"/>
          </a:p>
        </p:txBody>
      </p:sp>
      <p:sp>
        <p:nvSpPr>
          <p:cNvPr id="8" name="Espace réservé pour une image  13"/>
          <p:cNvSpPr>
            <a:spLocks noGrp="1"/>
          </p:cNvSpPr>
          <p:nvPr>
            <p:ph type="pic" sz="quarter" idx="13"/>
          </p:nvPr>
        </p:nvSpPr>
        <p:spPr>
          <a:xfrm>
            <a:off x="4742432" y="1"/>
            <a:ext cx="4401568" cy="4088458"/>
          </a:xfrm>
          <a:custGeom>
            <a:avLst/>
            <a:gdLst>
              <a:gd name="connsiteX0" fmla="*/ 0 w 4321175"/>
              <a:gd name="connsiteY0" fmla="*/ 5143500 h 5143500"/>
              <a:gd name="connsiteX1" fmla="*/ 1080294 w 4321175"/>
              <a:gd name="connsiteY1" fmla="*/ 0 h 5143500"/>
              <a:gd name="connsiteX2" fmla="*/ 4321175 w 4321175"/>
              <a:gd name="connsiteY2" fmla="*/ 0 h 5143500"/>
              <a:gd name="connsiteX3" fmla="*/ 3240881 w 4321175"/>
              <a:gd name="connsiteY3" fmla="*/ 5143500 h 5143500"/>
              <a:gd name="connsiteX4" fmla="*/ 0 w 4321175"/>
              <a:gd name="connsiteY4" fmla="*/ 5143500 h 5143500"/>
              <a:gd name="connsiteX0" fmla="*/ 824706 w 5145881"/>
              <a:gd name="connsiteY0" fmla="*/ 5143500 h 5143500"/>
              <a:gd name="connsiteX1" fmla="*/ 0 w 5145881"/>
              <a:gd name="connsiteY1" fmla="*/ 0 h 5143500"/>
              <a:gd name="connsiteX2" fmla="*/ 5145881 w 5145881"/>
              <a:gd name="connsiteY2" fmla="*/ 0 h 5143500"/>
              <a:gd name="connsiteX3" fmla="*/ 4065587 w 5145881"/>
              <a:gd name="connsiteY3" fmla="*/ 5143500 h 5143500"/>
              <a:gd name="connsiteX4" fmla="*/ 824706 w 5145881"/>
              <a:gd name="connsiteY4" fmla="*/ 5143500 h 5143500"/>
              <a:gd name="connsiteX0" fmla="*/ 824706 w 5145881"/>
              <a:gd name="connsiteY0" fmla="*/ 5143500 h 5143500"/>
              <a:gd name="connsiteX1" fmla="*/ 0 w 5145881"/>
              <a:gd name="connsiteY1" fmla="*/ 0 h 5143500"/>
              <a:gd name="connsiteX2" fmla="*/ 5145881 w 5145881"/>
              <a:gd name="connsiteY2" fmla="*/ 0 h 5143500"/>
              <a:gd name="connsiteX3" fmla="*/ 5141912 w 5145881"/>
              <a:gd name="connsiteY3" fmla="*/ 5143500 h 5143500"/>
              <a:gd name="connsiteX4" fmla="*/ 824706 w 5145881"/>
              <a:gd name="connsiteY4" fmla="*/ 5143500 h 5143500"/>
              <a:gd name="connsiteX0" fmla="*/ 2939256 w 5145881"/>
              <a:gd name="connsiteY0" fmla="*/ 5133975 h 5143500"/>
              <a:gd name="connsiteX1" fmla="*/ 0 w 5145881"/>
              <a:gd name="connsiteY1" fmla="*/ 0 h 5143500"/>
              <a:gd name="connsiteX2" fmla="*/ 5145881 w 5145881"/>
              <a:gd name="connsiteY2" fmla="*/ 0 h 5143500"/>
              <a:gd name="connsiteX3" fmla="*/ 5141912 w 5145881"/>
              <a:gd name="connsiteY3" fmla="*/ 5143500 h 5143500"/>
              <a:gd name="connsiteX4" fmla="*/ 2939256 w 5145881"/>
              <a:gd name="connsiteY4" fmla="*/ 5133975 h 5143500"/>
              <a:gd name="connsiteX0" fmla="*/ 3110706 w 5317331"/>
              <a:gd name="connsiteY0" fmla="*/ 5133975 h 5143500"/>
              <a:gd name="connsiteX1" fmla="*/ 0 w 5317331"/>
              <a:gd name="connsiteY1" fmla="*/ 0 h 5143500"/>
              <a:gd name="connsiteX2" fmla="*/ 5317331 w 5317331"/>
              <a:gd name="connsiteY2" fmla="*/ 0 h 5143500"/>
              <a:gd name="connsiteX3" fmla="*/ 5313362 w 5317331"/>
              <a:gd name="connsiteY3" fmla="*/ 5143500 h 5143500"/>
              <a:gd name="connsiteX4" fmla="*/ 3110706 w 5317331"/>
              <a:gd name="connsiteY4" fmla="*/ 5133975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7331" h="5143500">
                <a:moveTo>
                  <a:pt x="3110706" y="5133975"/>
                </a:moveTo>
                <a:lnTo>
                  <a:pt x="0" y="0"/>
                </a:lnTo>
                <a:lnTo>
                  <a:pt x="5317331" y="0"/>
                </a:lnTo>
                <a:lnTo>
                  <a:pt x="5313362" y="5143500"/>
                </a:lnTo>
                <a:lnTo>
                  <a:pt x="3110706" y="5133975"/>
                </a:lnTo>
                <a:close/>
              </a:path>
            </a:pathLst>
          </a:custGeom>
          <a:solidFill>
            <a:schemeClr val="bg2">
              <a:lumMod val="90000"/>
            </a:schemeClr>
          </a:solidFill>
        </p:spPr>
        <p:txBody>
          <a:bodyPr/>
          <a:lstStyle/>
          <a:p>
            <a:endParaRPr lang="fr-FR" dirty="0"/>
          </a:p>
        </p:txBody>
      </p:sp>
      <p:sp>
        <p:nvSpPr>
          <p:cNvPr id="10" name="ZoneTexte 9"/>
          <p:cNvSpPr txBox="1"/>
          <p:nvPr userDrawn="1"/>
        </p:nvSpPr>
        <p:spPr>
          <a:xfrm>
            <a:off x="6886575" y="4088459"/>
            <a:ext cx="2257425" cy="215444"/>
          </a:xfrm>
          <a:prstGeom prst="rect">
            <a:avLst/>
          </a:prstGeom>
          <a:noFill/>
        </p:spPr>
        <p:txBody>
          <a:bodyPr wrap="square" rtlCol="0">
            <a:spAutoFit/>
          </a:bodyPr>
          <a:lstStyle/>
          <a:p>
            <a:pPr algn="r"/>
            <a:r>
              <a:rPr lang="fr-FR" sz="800" dirty="0"/>
              <a:t>Légende photo</a:t>
            </a:r>
            <a:r>
              <a:rPr lang="fr-FR" sz="800" baseline="0" dirty="0"/>
              <a:t> </a:t>
            </a:r>
            <a:endParaRPr lang="fr-FR" sz="800" dirty="0"/>
          </a:p>
        </p:txBody>
      </p:sp>
      <p:sp>
        <p:nvSpPr>
          <p:cNvPr id="2" name="Title 1"/>
          <p:cNvSpPr>
            <a:spLocks noGrp="1"/>
          </p:cNvSpPr>
          <p:nvPr>
            <p:ph type="title" hasCustomPrompt="1"/>
          </p:nvPr>
        </p:nvSpPr>
        <p:spPr>
          <a:xfrm>
            <a:off x="128587" y="113552"/>
            <a:ext cx="4613845" cy="994172"/>
          </a:xfrm>
        </p:spPr>
        <p:txBody>
          <a:bodyPr>
            <a:normAutofit/>
          </a:bodyPr>
          <a:lstStyle>
            <a:lvl1pPr>
              <a:defRPr sz="2400" b="1" i="0" cap="all" spc="0" baseline="0">
                <a:solidFill>
                  <a:srgbClr val="0D2400"/>
                </a:solidFill>
                <a:latin typeface="century gothic" charset="0"/>
              </a:defRPr>
            </a:lvl1pPr>
          </a:lstStyle>
          <a:p>
            <a:r>
              <a:rPr lang="fr-FR" dirty="0"/>
              <a:t>Cliquez et modifiez le titre</a:t>
            </a:r>
            <a:br>
              <a:rPr lang="fr-FR" dirty="0"/>
            </a:br>
            <a:r>
              <a:rPr lang="fr-FR" dirty="0"/>
              <a:t>XXXXXXX</a:t>
            </a:r>
            <a:endParaRPr lang="en-US" dirty="0"/>
          </a:p>
        </p:txBody>
      </p:sp>
    </p:spTree>
    <p:extLst>
      <p:ext uri="{BB962C8B-B14F-4D97-AF65-F5344CB8AC3E}">
        <p14:creationId xmlns:p14="http://schemas.microsoft.com/office/powerpoint/2010/main" val="2709050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E + PHOTO 02 (décoché graphique)">
    <p:spTree>
      <p:nvGrpSpPr>
        <p:cNvPr id="1" name=""/>
        <p:cNvGrpSpPr/>
        <p:nvPr/>
      </p:nvGrpSpPr>
      <p:grpSpPr>
        <a:xfrm>
          <a:off x="0" y="0"/>
          <a:ext cx="0" cy="0"/>
          <a:chOff x="0" y="0"/>
          <a:chExt cx="0" cy="0"/>
        </a:xfrm>
      </p:grpSpPr>
      <p:sp>
        <p:nvSpPr>
          <p:cNvPr id="2" name="Title 1"/>
          <p:cNvSpPr>
            <a:spLocks noGrp="1"/>
          </p:cNvSpPr>
          <p:nvPr>
            <p:ph type="title"/>
          </p:nvPr>
        </p:nvSpPr>
        <p:spPr>
          <a:xfrm>
            <a:off x="190500" y="136921"/>
            <a:ext cx="7886700" cy="528637"/>
          </a:xfrm>
        </p:spPr>
        <p:txBody>
          <a:bodyPr>
            <a:normAutofit/>
          </a:bodyPr>
          <a:lstStyle>
            <a:lvl1pPr>
              <a:defRPr sz="2400" b="1" i="0" cap="all" spc="0" baseline="0">
                <a:solidFill>
                  <a:srgbClr val="0D2400"/>
                </a:solidFill>
                <a:latin typeface="century gothic" charset="0"/>
              </a:defRPr>
            </a:lvl1pPr>
          </a:lstStyle>
          <a:p>
            <a:r>
              <a:rPr lang="fr-FR" dirty="0"/>
              <a:t>Cliquez et modifiez le titre</a:t>
            </a:r>
            <a:endParaRPr lang="en-US" dirty="0"/>
          </a:p>
        </p:txBody>
      </p:sp>
      <p:sp>
        <p:nvSpPr>
          <p:cNvPr id="3" name="Content Placeholder 2"/>
          <p:cNvSpPr>
            <a:spLocks noGrp="1"/>
          </p:cNvSpPr>
          <p:nvPr>
            <p:ph sz="half" idx="1"/>
          </p:nvPr>
        </p:nvSpPr>
        <p:spPr>
          <a:xfrm>
            <a:off x="190500" y="1045368"/>
            <a:ext cx="3867150" cy="2888456"/>
          </a:xfrm>
        </p:spPr>
        <p:txBody>
          <a:bodyPr/>
          <a:lstStyle>
            <a:lvl1pPr marL="0" indent="0">
              <a:buFontTx/>
              <a:buNone/>
              <a:defRPr sz="1800" b="1" i="0" baseline="0">
                <a:solidFill>
                  <a:srgbClr val="F06523"/>
                </a:solidFill>
              </a:defRPr>
            </a:lvl1pPr>
            <a:lvl2pPr marL="514350" indent="-171450">
              <a:buClr>
                <a:srgbClr val="F06523"/>
              </a:buClr>
              <a:buFont typeface=".AppleSystemUIFont" charset="-120"/>
              <a:buChar char="/"/>
              <a:defRPr/>
            </a:lvl2pPr>
            <a:lvl3pPr marL="857250" indent="-171450">
              <a:buFontTx/>
              <a:buBlip>
                <a:blip r:embed="rId2"/>
              </a:buBlip>
              <a:defRPr sz="1400" baseline="0"/>
            </a:lvl3pPr>
            <a:lvl4pPr>
              <a:defRPr sz="1200" baseline="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5" name="Date Placeholder 4"/>
          <p:cNvSpPr>
            <a:spLocks noGrp="1"/>
          </p:cNvSpPr>
          <p:nvPr>
            <p:ph type="dt" sz="half" idx="10"/>
          </p:nvPr>
        </p:nvSpPr>
        <p:spPr/>
        <p:txBody>
          <a:bodyPr/>
          <a:lstStyle/>
          <a:p>
            <a:fld id="{764D7E19-2842-4000-B597-632AE0A7D82C}" type="datetime1">
              <a:rPr lang="fr-FR" smtClean="0"/>
              <a:t>24/01/2023</a:t>
            </a:fld>
            <a:endParaRPr lang="fr-FR"/>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D100AB49-7A81-9D42-9563-B5195566800E}" type="slidenum">
              <a:rPr lang="fr-FR" smtClean="0"/>
              <a:t>‹N°›</a:t>
            </a:fld>
            <a:endParaRPr lang="fr-FR"/>
          </a:p>
        </p:txBody>
      </p:sp>
      <p:sp>
        <p:nvSpPr>
          <p:cNvPr id="9" name="Espace réservé pour une image  8"/>
          <p:cNvSpPr>
            <a:spLocks noGrp="1"/>
          </p:cNvSpPr>
          <p:nvPr>
            <p:ph type="pic" sz="quarter" idx="13"/>
          </p:nvPr>
        </p:nvSpPr>
        <p:spPr>
          <a:xfrm>
            <a:off x="4991100" y="685352"/>
            <a:ext cx="4152900" cy="2401491"/>
          </a:xfrm>
          <a:solidFill>
            <a:schemeClr val="bg2">
              <a:lumMod val="90000"/>
            </a:schemeClr>
          </a:solidFill>
        </p:spPr>
        <p:txBody>
          <a:bodyPr/>
          <a:lstStyle/>
          <a:p>
            <a:endParaRPr lang="fr-FR"/>
          </a:p>
        </p:txBody>
      </p:sp>
      <p:sp>
        <p:nvSpPr>
          <p:cNvPr id="12" name="ZoneTexte 11"/>
          <p:cNvSpPr txBox="1"/>
          <p:nvPr userDrawn="1"/>
        </p:nvSpPr>
        <p:spPr>
          <a:xfrm>
            <a:off x="7700962" y="3086843"/>
            <a:ext cx="1443038" cy="215444"/>
          </a:xfrm>
          <a:prstGeom prst="rect">
            <a:avLst/>
          </a:prstGeom>
          <a:noFill/>
        </p:spPr>
        <p:txBody>
          <a:bodyPr wrap="square" rtlCol="0">
            <a:spAutoFit/>
          </a:bodyPr>
          <a:lstStyle/>
          <a:p>
            <a:pPr algn="r"/>
            <a:r>
              <a:rPr lang="fr-FR" sz="800" dirty="0"/>
              <a:t>Légende photo</a:t>
            </a:r>
            <a:r>
              <a:rPr lang="fr-FR" sz="800" baseline="0" dirty="0"/>
              <a:t> </a:t>
            </a:r>
            <a:endParaRPr lang="fr-FR" sz="800" dirty="0"/>
          </a:p>
        </p:txBody>
      </p:sp>
      <p:sp>
        <p:nvSpPr>
          <p:cNvPr id="13" name="Espace réservé du contenu 12"/>
          <p:cNvSpPr>
            <a:spLocks noGrp="1"/>
          </p:cNvSpPr>
          <p:nvPr>
            <p:ph sz="quarter" idx="15" hasCustomPrompt="1"/>
          </p:nvPr>
        </p:nvSpPr>
        <p:spPr>
          <a:xfrm>
            <a:off x="5432962" y="2466975"/>
            <a:ext cx="2268000" cy="1933575"/>
          </a:xfrm>
          <a:solidFill>
            <a:schemeClr val="bg1"/>
          </a:solidFill>
        </p:spPr>
        <p:txBody>
          <a:bodyPr lIns="0" tIns="72000" rIns="108000">
            <a:normAutofit/>
          </a:bodyPr>
          <a:lstStyle>
            <a:lvl2pPr marL="514350" marR="0" indent="-171450" algn="l" defTabSz="685800" rtl="0" eaLnBrk="1" fontAlgn="auto" latinLnBrk="0" hangingPunct="1">
              <a:lnSpc>
                <a:spcPct val="90000"/>
              </a:lnSpc>
              <a:spcBef>
                <a:spcPts val="375"/>
              </a:spcBef>
              <a:spcAft>
                <a:spcPts val="0"/>
              </a:spcAft>
              <a:buClr>
                <a:srgbClr val="F06523"/>
              </a:buClr>
              <a:buSzTx/>
              <a:buFont typeface=".AppleSystemUIFont" charset="-120"/>
              <a:buChar char="/"/>
              <a:tabLst/>
              <a:defRPr lang="fr-FR" sz="1400" kern="1200" baseline="0" dirty="0" smtClean="0">
                <a:solidFill>
                  <a:srgbClr val="00B0E9"/>
                </a:solidFill>
                <a:latin typeface="+mn-lt"/>
                <a:ea typeface="+mn-ea"/>
                <a:cs typeface="+mn-cs"/>
              </a:defRPr>
            </a:lvl2pPr>
          </a:lstStyle>
          <a:p>
            <a:pPr lvl="1"/>
            <a:r>
              <a:rPr lang="fr-FR" dirty="0" err="1"/>
              <a:t>Xxxxxx</a:t>
            </a:r>
            <a:r>
              <a:rPr lang="fr-FR" dirty="0"/>
              <a:t> </a:t>
            </a:r>
            <a:r>
              <a:rPr lang="fr-FR" dirty="0" err="1"/>
              <a:t>xxxxxxxxx</a:t>
            </a:r>
            <a:r>
              <a:rPr lang="fr-FR" dirty="0"/>
              <a:t> </a:t>
            </a:r>
            <a:r>
              <a:rPr lang="fr-FR" dirty="0" err="1"/>
              <a:t>xxxxxxxxx</a:t>
            </a:r>
            <a:r>
              <a:rPr lang="fr-FR" dirty="0"/>
              <a:t> </a:t>
            </a:r>
            <a:r>
              <a:rPr lang="fr-FR" dirty="0" err="1"/>
              <a:t>xxxxx</a:t>
            </a:r>
            <a:r>
              <a:rPr lang="fr-FR" dirty="0"/>
              <a:t> </a:t>
            </a:r>
            <a:r>
              <a:rPr lang="fr-FR" dirty="0" err="1"/>
              <a:t>xxxxx</a:t>
            </a:r>
            <a:r>
              <a:rPr lang="fr-FR" dirty="0"/>
              <a:t> </a:t>
            </a:r>
            <a:r>
              <a:rPr lang="fr-FR" dirty="0" err="1"/>
              <a:t>xxxxx</a:t>
            </a:r>
            <a:r>
              <a:rPr lang="fr-FR" dirty="0"/>
              <a:t> </a:t>
            </a:r>
            <a:r>
              <a:rPr lang="fr-FR" dirty="0" err="1"/>
              <a:t>xxxxxxxxxxx</a:t>
            </a:r>
            <a:r>
              <a:rPr lang="fr-FR" dirty="0"/>
              <a:t> </a:t>
            </a:r>
            <a:r>
              <a:rPr lang="fr-FR" dirty="0" err="1"/>
              <a:t>xxxxxxx</a:t>
            </a:r>
            <a:endParaRPr lang="fr-FR" dirty="0"/>
          </a:p>
          <a:p>
            <a:pPr marL="514350" marR="0" lvl="1" indent="-171450" algn="l" defTabSz="685800" rtl="0" eaLnBrk="1" fontAlgn="auto" latinLnBrk="0" hangingPunct="1">
              <a:lnSpc>
                <a:spcPct val="90000"/>
              </a:lnSpc>
              <a:spcBef>
                <a:spcPts val="375"/>
              </a:spcBef>
              <a:spcAft>
                <a:spcPts val="600"/>
              </a:spcAft>
              <a:buClr>
                <a:srgbClr val="F06523"/>
              </a:buClr>
              <a:buSzTx/>
              <a:buFont typeface=".AppleSystemUIFont" charset="-120"/>
              <a:buChar char="/"/>
              <a:tabLst/>
              <a:defRPr/>
            </a:pPr>
            <a:r>
              <a:rPr lang="fr-FR" dirty="0" err="1"/>
              <a:t>Xxxxxx</a:t>
            </a:r>
            <a:r>
              <a:rPr lang="fr-FR" dirty="0"/>
              <a:t> </a:t>
            </a:r>
            <a:r>
              <a:rPr lang="fr-FR" dirty="0" err="1"/>
              <a:t>xxxxxxxxx</a:t>
            </a:r>
            <a:r>
              <a:rPr lang="fr-FR" dirty="0"/>
              <a:t> </a:t>
            </a:r>
            <a:r>
              <a:rPr lang="fr-FR" dirty="0" err="1"/>
              <a:t>xxxxxxxxx</a:t>
            </a:r>
            <a:r>
              <a:rPr lang="fr-FR" dirty="0"/>
              <a:t> </a:t>
            </a:r>
            <a:r>
              <a:rPr lang="fr-FR" dirty="0" err="1"/>
              <a:t>xxxxx</a:t>
            </a:r>
            <a:r>
              <a:rPr lang="fr-FR" dirty="0"/>
              <a:t> </a:t>
            </a:r>
            <a:r>
              <a:rPr lang="fr-FR" dirty="0" err="1"/>
              <a:t>xxxxx</a:t>
            </a:r>
            <a:r>
              <a:rPr lang="fr-FR" dirty="0"/>
              <a:t> </a:t>
            </a:r>
            <a:r>
              <a:rPr lang="fr-FR" dirty="0" err="1"/>
              <a:t>xxxxx</a:t>
            </a:r>
            <a:r>
              <a:rPr lang="fr-FR" dirty="0"/>
              <a:t> </a:t>
            </a:r>
            <a:r>
              <a:rPr lang="fr-FR" dirty="0" err="1"/>
              <a:t>xxxxxxxxxxx</a:t>
            </a:r>
            <a:r>
              <a:rPr lang="fr-FR" dirty="0"/>
              <a:t> </a:t>
            </a:r>
            <a:r>
              <a:rPr lang="fr-FR" dirty="0" err="1"/>
              <a:t>xxxxxxx</a:t>
            </a:r>
            <a:endParaRPr lang="fr-FR" dirty="0"/>
          </a:p>
          <a:p>
            <a:pPr lvl="1"/>
            <a:endParaRPr lang="fr-FR" dirty="0"/>
          </a:p>
          <a:p>
            <a:pPr lvl="1"/>
            <a:endParaRPr lang="fr-FR" dirty="0"/>
          </a:p>
          <a:p>
            <a:pPr lvl="1"/>
            <a:endParaRPr lang="fr-FR" dirty="0"/>
          </a:p>
          <a:p>
            <a:pPr marL="514350" marR="0" lvl="1" indent="-171450" algn="l" defTabSz="685800" rtl="0" eaLnBrk="1" fontAlgn="auto" latinLnBrk="0" hangingPunct="1">
              <a:lnSpc>
                <a:spcPct val="90000"/>
              </a:lnSpc>
              <a:spcBef>
                <a:spcPts val="375"/>
              </a:spcBef>
              <a:spcAft>
                <a:spcPts val="0"/>
              </a:spcAft>
              <a:buClr>
                <a:srgbClr val="F06523"/>
              </a:buClr>
              <a:buSzTx/>
              <a:buFont typeface=".AppleSystemUIFont" charset="-120"/>
              <a:buChar char="/"/>
              <a:tabLst/>
              <a:defRPr/>
            </a:pPr>
            <a:endParaRPr lang="fr-FR" dirty="0"/>
          </a:p>
          <a:p>
            <a:pPr marL="514350" marR="0" lvl="1" indent="-171450" algn="l" defTabSz="685800" rtl="0" eaLnBrk="1" fontAlgn="auto" latinLnBrk="0" hangingPunct="1">
              <a:lnSpc>
                <a:spcPct val="90000"/>
              </a:lnSpc>
              <a:spcBef>
                <a:spcPts val="375"/>
              </a:spcBef>
              <a:spcAft>
                <a:spcPts val="0"/>
              </a:spcAft>
              <a:buClr>
                <a:srgbClr val="F06523"/>
              </a:buClr>
              <a:buSzTx/>
              <a:buFont typeface=".AppleSystemUIFont" charset="-120"/>
              <a:buChar char="/"/>
              <a:tabLst/>
              <a:defRPr/>
            </a:pPr>
            <a:endParaRPr lang="fr-FR" dirty="0"/>
          </a:p>
          <a:p>
            <a:pPr lvl="1"/>
            <a:endParaRPr lang="fr-FR" dirty="0"/>
          </a:p>
        </p:txBody>
      </p:sp>
    </p:spTree>
    <p:extLst>
      <p:ext uri="{BB962C8B-B14F-4D97-AF65-F5344CB8AC3E}">
        <p14:creationId xmlns:p14="http://schemas.microsoft.com/office/powerpoint/2010/main" val="227560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COUVERTURE_texte et aplat de couleur ">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58" y="2284"/>
            <a:ext cx="9127763" cy="5138931"/>
          </a:xfrm>
          <a:prstGeom prst="rect">
            <a:avLst/>
          </a:prstGeom>
        </p:spPr>
      </p:pic>
      <p:sp>
        <p:nvSpPr>
          <p:cNvPr id="2" name="Title 1"/>
          <p:cNvSpPr>
            <a:spLocks noGrp="1"/>
          </p:cNvSpPr>
          <p:nvPr>
            <p:ph type="ctrTitle"/>
          </p:nvPr>
        </p:nvSpPr>
        <p:spPr>
          <a:xfrm>
            <a:off x="2400935" y="967978"/>
            <a:ext cx="3809365" cy="1417320"/>
          </a:xfrm>
        </p:spPr>
        <p:txBody>
          <a:bodyPr anchor="b">
            <a:noAutofit/>
          </a:bodyPr>
          <a:lstStyle>
            <a:lvl1pPr algn="l">
              <a:lnSpc>
                <a:spcPct val="100000"/>
              </a:lnSpc>
              <a:defRPr sz="3000" b="1" i="0" cap="all" spc="0" baseline="0">
                <a:solidFill>
                  <a:schemeClr val="bg1"/>
                </a:solidFill>
                <a:latin typeface="century gothic" charset="0"/>
              </a:defRPr>
            </a:lvl1pPr>
          </a:lstStyle>
          <a:p>
            <a:r>
              <a:rPr lang="fr-FR" dirty="0"/>
              <a:t>Cliquez et modifiez le titre</a:t>
            </a:r>
            <a:endParaRPr lang="en-US" dirty="0"/>
          </a:p>
        </p:txBody>
      </p:sp>
      <p:sp>
        <p:nvSpPr>
          <p:cNvPr id="3" name="Subtitle 2"/>
          <p:cNvSpPr>
            <a:spLocks noGrp="1"/>
          </p:cNvSpPr>
          <p:nvPr>
            <p:ph type="subTitle" idx="1"/>
          </p:nvPr>
        </p:nvSpPr>
        <p:spPr>
          <a:xfrm>
            <a:off x="2400935" y="2541508"/>
            <a:ext cx="3809365" cy="1241822"/>
          </a:xfrm>
        </p:spPr>
        <p:txBody>
          <a:bodyPr>
            <a:normAutofit/>
          </a:bodyPr>
          <a:lstStyle>
            <a:lvl1pPr marL="0" indent="0" algn="l">
              <a:lnSpc>
                <a:spcPct val="100000"/>
              </a:lnSpc>
              <a:buNone/>
              <a:defRPr sz="20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Cliquez pour modifier le style des sous-titres du masque</a:t>
            </a:r>
            <a:endParaRPr lang="en-US" dirty="0"/>
          </a:p>
        </p:txBody>
      </p:sp>
      <p:sp>
        <p:nvSpPr>
          <p:cNvPr id="4" name="Date Placeholder 3"/>
          <p:cNvSpPr>
            <a:spLocks noGrp="1"/>
          </p:cNvSpPr>
          <p:nvPr>
            <p:ph type="dt" sz="half" idx="10"/>
          </p:nvPr>
        </p:nvSpPr>
        <p:spPr>
          <a:xfrm>
            <a:off x="1143000" y="3558540"/>
            <a:ext cx="2057400" cy="273844"/>
          </a:xfrm>
        </p:spPr>
        <p:txBody>
          <a:bodyPr/>
          <a:lstStyle>
            <a:lvl1pPr>
              <a:defRPr>
                <a:solidFill>
                  <a:schemeClr val="bg1"/>
                </a:solidFill>
              </a:defRPr>
            </a:lvl1pPr>
          </a:lstStyle>
          <a:p>
            <a:fld id="{C09715F4-FCE6-498D-9726-9FD81540F1F6}" type="datetime1">
              <a:rPr lang="fr-FR" smtClean="0"/>
              <a:t>24/01/2023</a:t>
            </a:fld>
            <a:endParaRPr lang="fr-FR" dirty="0"/>
          </a:p>
        </p:txBody>
      </p:sp>
    </p:spTree>
    <p:extLst>
      <p:ext uri="{BB962C8B-B14F-4D97-AF65-F5344CB8AC3E}">
        <p14:creationId xmlns:p14="http://schemas.microsoft.com/office/powerpoint/2010/main" val="1146207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E + PHOTO- 4 PHOTOS DROITE">
    <p:spTree>
      <p:nvGrpSpPr>
        <p:cNvPr id="1" name=""/>
        <p:cNvGrpSpPr/>
        <p:nvPr/>
      </p:nvGrpSpPr>
      <p:grpSpPr>
        <a:xfrm>
          <a:off x="0" y="0"/>
          <a:ext cx="0" cy="0"/>
          <a:chOff x="0" y="0"/>
          <a:chExt cx="0" cy="0"/>
        </a:xfrm>
      </p:grpSpPr>
      <p:sp>
        <p:nvSpPr>
          <p:cNvPr id="2" name="Title 1"/>
          <p:cNvSpPr>
            <a:spLocks noGrp="1"/>
          </p:cNvSpPr>
          <p:nvPr>
            <p:ph type="title"/>
          </p:nvPr>
        </p:nvSpPr>
        <p:spPr>
          <a:xfrm>
            <a:off x="190500" y="136921"/>
            <a:ext cx="7886700" cy="528637"/>
          </a:xfrm>
        </p:spPr>
        <p:txBody>
          <a:bodyPr>
            <a:normAutofit/>
          </a:bodyPr>
          <a:lstStyle>
            <a:lvl1pPr>
              <a:defRPr sz="2400" b="1" i="0" cap="all" spc="0" baseline="0">
                <a:solidFill>
                  <a:srgbClr val="0D2400"/>
                </a:solidFill>
                <a:latin typeface="century gothic" charset="0"/>
              </a:defRPr>
            </a:lvl1pPr>
          </a:lstStyle>
          <a:p>
            <a:r>
              <a:rPr lang="fr-FR" dirty="0"/>
              <a:t>Cliquez et modifiez le titre</a:t>
            </a:r>
            <a:endParaRPr lang="en-US" dirty="0"/>
          </a:p>
        </p:txBody>
      </p:sp>
      <p:sp>
        <p:nvSpPr>
          <p:cNvPr id="3" name="Content Placeholder 2"/>
          <p:cNvSpPr>
            <a:spLocks noGrp="1"/>
          </p:cNvSpPr>
          <p:nvPr>
            <p:ph sz="half" idx="1"/>
          </p:nvPr>
        </p:nvSpPr>
        <p:spPr>
          <a:xfrm>
            <a:off x="190500" y="938343"/>
            <a:ext cx="3867150" cy="2888456"/>
          </a:xfrm>
        </p:spPr>
        <p:txBody>
          <a:bodyPr/>
          <a:lstStyle>
            <a:lvl1pPr marL="0" indent="0">
              <a:buFontTx/>
              <a:buNone/>
              <a:defRPr sz="1800" b="1" i="0" baseline="0">
                <a:solidFill>
                  <a:srgbClr val="F06523"/>
                </a:solidFill>
              </a:defRPr>
            </a:lvl1pPr>
            <a:lvl2pPr marL="514350" indent="-171450">
              <a:buClr>
                <a:srgbClr val="F06523"/>
              </a:buClr>
              <a:buFont typeface=".AppleSystemUIFont" charset="-120"/>
              <a:buChar char="/"/>
              <a:defRPr/>
            </a:lvl2pPr>
            <a:lvl3pPr marL="857250" indent="-171450">
              <a:buFontTx/>
              <a:buBlip>
                <a:blip r:embed="rId2"/>
              </a:buBlip>
              <a:defRPr sz="1400" baseline="0"/>
            </a:lvl3pPr>
            <a:lvl4pPr>
              <a:defRPr sz="1200" baseline="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5" name="Date Placeholder 4"/>
          <p:cNvSpPr>
            <a:spLocks noGrp="1"/>
          </p:cNvSpPr>
          <p:nvPr>
            <p:ph type="dt" sz="half" idx="10"/>
          </p:nvPr>
        </p:nvSpPr>
        <p:spPr/>
        <p:txBody>
          <a:bodyPr/>
          <a:lstStyle/>
          <a:p>
            <a:fld id="{C7B22C3D-B926-455A-AE09-E474F7EADD13}" type="datetime1">
              <a:rPr lang="fr-FR" smtClean="0"/>
              <a:t>24/01/2023</a:t>
            </a:fld>
            <a:endParaRPr lang="fr-FR"/>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D100AB49-7A81-9D42-9563-B5195566800E}" type="slidenum">
              <a:rPr lang="fr-FR" smtClean="0"/>
              <a:t>‹N°›</a:t>
            </a:fld>
            <a:endParaRPr lang="fr-FR"/>
          </a:p>
        </p:txBody>
      </p:sp>
      <p:sp>
        <p:nvSpPr>
          <p:cNvPr id="21" name="Espace réservé pour une image  8"/>
          <p:cNvSpPr>
            <a:spLocks noGrp="1"/>
          </p:cNvSpPr>
          <p:nvPr>
            <p:ph type="pic" sz="quarter" idx="16"/>
          </p:nvPr>
        </p:nvSpPr>
        <p:spPr>
          <a:xfrm>
            <a:off x="6604808" y="2561194"/>
            <a:ext cx="2293968" cy="1407407"/>
          </a:xfrm>
          <a:solidFill>
            <a:schemeClr val="bg2">
              <a:lumMod val="90000"/>
            </a:schemeClr>
          </a:solidFill>
        </p:spPr>
        <p:txBody>
          <a:bodyPr/>
          <a:lstStyle/>
          <a:p>
            <a:endParaRPr lang="fr-FR" dirty="0"/>
          </a:p>
        </p:txBody>
      </p:sp>
      <p:sp>
        <p:nvSpPr>
          <p:cNvPr id="22" name="ZoneTexte 21"/>
          <p:cNvSpPr txBox="1"/>
          <p:nvPr userDrawn="1"/>
        </p:nvSpPr>
        <p:spPr>
          <a:xfrm>
            <a:off x="7506568" y="3968601"/>
            <a:ext cx="1409701" cy="215444"/>
          </a:xfrm>
          <a:prstGeom prst="rect">
            <a:avLst/>
          </a:prstGeom>
          <a:noFill/>
        </p:spPr>
        <p:txBody>
          <a:bodyPr wrap="square" rtlCol="0">
            <a:spAutoFit/>
          </a:bodyPr>
          <a:lstStyle/>
          <a:p>
            <a:pPr algn="r"/>
            <a:r>
              <a:rPr lang="fr-FR" sz="800" dirty="0"/>
              <a:t>Légende photo</a:t>
            </a:r>
            <a:r>
              <a:rPr lang="fr-FR" sz="800" baseline="0" dirty="0"/>
              <a:t> </a:t>
            </a:r>
            <a:endParaRPr lang="fr-FR" sz="800" dirty="0"/>
          </a:p>
        </p:txBody>
      </p:sp>
      <p:sp>
        <p:nvSpPr>
          <p:cNvPr id="23" name="Espace réservé pour une image  8"/>
          <p:cNvSpPr>
            <a:spLocks noGrp="1"/>
          </p:cNvSpPr>
          <p:nvPr>
            <p:ph type="pic" sz="quarter" idx="17"/>
          </p:nvPr>
        </p:nvSpPr>
        <p:spPr>
          <a:xfrm>
            <a:off x="4250576" y="2561194"/>
            <a:ext cx="2293968" cy="1407407"/>
          </a:xfrm>
          <a:solidFill>
            <a:schemeClr val="bg2">
              <a:lumMod val="90000"/>
            </a:schemeClr>
          </a:solidFill>
        </p:spPr>
        <p:txBody>
          <a:bodyPr/>
          <a:lstStyle/>
          <a:p>
            <a:endParaRPr lang="fr-FR" dirty="0"/>
          </a:p>
        </p:txBody>
      </p:sp>
      <p:sp>
        <p:nvSpPr>
          <p:cNvPr id="24" name="ZoneTexte 23"/>
          <p:cNvSpPr txBox="1"/>
          <p:nvPr userDrawn="1"/>
        </p:nvSpPr>
        <p:spPr>
          <a:xfrm>
            <a:off x="5152336" y="3968601"/>
            <a:ext cx="1409701" cy="215444"/>
          </a:xfrm>
          <a:prstGeom prst="rect">
            <a:avLst/>
          </a:prstGeom>
          <a:noFill/>
        </p:spPr>
        <p:txBody>
          <a:bodyPr wrap="square" rtlCol="0">
            <a:spAutoFit/>
          </a:bodyPr>
          <a:lstStyle/>
          <a:p>
            <a:pPr algn="r"/>
            <a:r>
              <a:rPr lang="fr-FR" sz="800" dirty="0"/>
              <a:t>Légende photo</a:t>
            </a:r>
            <a:r>
              <a:rPr lang="fr-FR" sz="800" baseline="0" dirty="0"/>
              <a:t> </a:t>
            </a:r>
            <a:endParaRPr lang="fr-FR" sz="800" dirty="0"/>
          </a:p>
        </p:txBody>
      </p:sp>
      <p:sp>
        <p:nvSpPr>
          <p:cNvPr id="25" name="Espace réservé pour une image  8"/>
          <p:cNvSpPr>
            <a:spLocks noGrp="1"/>
          </p:cNvSpPr>
          <p:nvPr>
            <p:ph type="pic" sz="quarter" idx="18"/>
          </p:nvPr>
        </p:nvSpPr>
        <p:spPr>
          <a:xfrm>
            <a:off x="6606365" y="961067"/>
            <a:ext cx="2293968" cy="1407407"/>
          </a:xfrm>
          <a:solidFill>
            <a:schemeClr val="bg2">
              <a:lumMod val="90000"/>
            </a:schemeClr>
          </a:solidFill>
        </p:spPr>
        <p:txBody>
          <a:bodyPr/>
          <a:lstStyle/>
          <a:p>
            <a:endParaRPr lang="fr-FR" dirty="0"/>
          </a:p>
        </p:txBody>
      </p:sp>
      <p:sp>
        <p:nvSpPr>
          <p:cNvPr id="26" name="ZoneTexte 25"/>
          <p:cNvSpPr txBox="1"/>
          <p:nvPr userDrawn="1"/>
        </p:nvSpPr>
        <p:spPr>
          <a:xfrm>
            <a:off x="7508125" y="2368474"/>
            <a:ext cx="1409701" cy="215444"/>
          </a:xfrm>
          <a:prstGeom prst="rect">
            <a:avLst/>
          </a:prstGeom>
          <a:noFill/>
        </p:spPr>
        <p:txBody>
          <a:bodyPr wrap="square" rtlCol="0">
            <a:spAutoFit/>
          </a:bodyPr>
          <a:lstStyle/>
          <a:p>
            <a:pPr algn="r"/>
            <a:r>
              <a:rPr lang="fr-FR" sz="800" dirty="0"/>
              <a:t>Légende photo</a:t>
            </a:r>
            <a:r>
              <a:rPr lang="fr-FR" sz="800" baseline="0" dirty="0"/>
              <a:t> </a:t>
            </a:r>
            <a:endParaRPr lang="fr-FR" sz="800" dirty="0"/>
          </a:p>
        </p:txBody>
      </p:sp>
      <p:sp>
        <p:nvSpPr>
          <p:cNvPr id="27" name="Espace réservé pour une image  8"/>
          <p:cNvSpPr>
            <a:spLocks noGrp="1"/>
          </p:cNvSpPr>
          <p:nvPr>
            <p:ph type="pic" sz="quarter" idx="19"/>
          </p:nvPr>
        </p:nvSpPr>
        <p:spPr>
          <a:xfrm>
            <a:off x="4252133" y="961067"/>
            <a:ext cx="2293968" cy="1407407"/>
          </a:xfrm>
          <a:solidFill>
            <a:schemeClr val="bg2">
              <a:lumMod val="90000"/>
            </a:schemeClr>
          </a:solidFill>
        </p:spPr>
        <p:txBody>
          <a:bodyPr/>
          <a:lstStyle/>
          <a:p>
            <a:endParaRPr lang="fr-FR" dirty="0"/>
          </a:p>
        </p:txBody>
      </p:sp>
      <p:sp>
        <p:nvSpPr>
          <p:cNvPr id="28" name="ZoneTexte 27"/>
          <p:cNvSpPr txBox="1"/>
          <p:nvPr userDrawn="1"/>
        </p:nvSpPr>
        <p:spPr>
          <a:xfrm>
            <a:off x="5153893" y="2368474"/>
            <a:ext cx="1409701" cy="215444"/>
          </a:xfrm>
          <a:prstGeom prst="rect">
            <a:avLst/>
          </a:prstGeom>
          <a:noFill/>
        </p:spPr>
        <p:txBody>
          <a:bodyPr wrap="square" rtlCol="0">
            <a:spAutoFit/>
          </a:bodyPr>
          <a:lstStyle/>
          <a:p>
            <a:pPr algn="r"/>
            <a:r>
              <a:rPr lang="fr-FR" sz="800" dirty="0"/>
              <a:t>Légende photo</a:t>
            </a:r>
            <a:r>
              <a:rPr lang="fr-FR" sz="800" baseline="0" dirty="0"/>
              <a:t> </a:t>
            </a:r>
            <a:endParaRPr lang="fr-FR" sz="800" dirty="0"/>
          </a:p>
        </p:txBody>
      </p:sp>
    </p:spTree>
    <p:extLst>
      <p:ext uri="{BB962C8B-B14F-4D97-AF65-F5344CB8AC3E}">
        <p14:creationId xmlns:p14="http://schemas.microsoft.com/office/powerpoint/2010/main" val="1027775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E + PHOTO- 4 PHOTOS GAUCHE">
    <p:spTree>
      <p:nvGrpSpPr>
        <p:cNvPr id="1" name=""/>
        <p:cNvGrpSpPr/>
        <p:nvPr/>
      </p:nvGrpSpPr>
      <p:grpSpPr>
        <a:xfrm>
          <a:off x="0" y="0"/>
          <a:ext cx="0" cy="0"/>
          <a:chOff x="0" y="0"/>
          <a:chExt cx="0" cy="0"/>
        </a:xfrm>
      </p:grpSpPr>
      <p:sp>
        <p:nvSpPr>
          <p:cNvPr id="2" name="Title 1"/>
          <p:cNvSpPr>
            <a:spLocks noGrp="1"/>
          </p:cNvSpPr>
          <p:nvPr>
            <p:ph type="title"/>
          </p:nvPr>
        </p:nvSpPr>
        <p:spPr>
          <a:xfrm>
            <a:off x="190500" y="136921"/>
            <a:ext cx="7886700" cy="528637"/>
          </a:xfrm>
        </p:spPr>
        <p:txBody>
          <a:bodyPr>
            <a:normAutofit/>
          </a:bodyPr>
          <a:lstStyle>
            <a:lvl1pPr>
              <a:defRPr sz="2400" b="1" i="0" cap="all" spc="0" baseline="0">
                <a:solidFill>
                  <a:srgbClr val="0D2400"/>
                </a:solidFill>
                <a:latin typeface="century gothic" charset="0"/>
              </a:defRPr>
            </a:lvl1pPr>
          </a:lstStyle>
          <a:p>
            <a:r>
              <a:rPr lang="fr-FR" dirty="0"/>
              <a:t>Cliquez et modifiez le titre</a:t>
            </a:r>
            <a:endParaRPr lang="en-US" dirty="0"/>
          </a:p>
        </p:txBody>
      </p:sp>
      <p:sp>
        <p:nvSpPr>
          <p:cNvPr id="3" name="Content Placeholder 2"/>
          <p:cNvSpPr>
            <a:spLocks noGrp="1"/>
          </p:cNvSpPr>
          <p:nvPr>
            <p:ph sz="half" idx="1"/>
          </p:nvPr>
        </p:nvSpPr>
        <p:spPr>
          <a:xfrm>
            <a:off x="5276850" y="938343"/>
            <a:ext cx="3867150" cy="2888456"/>
          </a:xfrm>
        </p:spPr>
        <p:txBody>
          <a:bodyPr/>
          <a:lstStyle>
            <a:lvl1pPr marL="0" indent="0">
              <a:buFontTx/>
              <a:buNone/>
              <a:defRPr sz="1800" b="1" i="0" baseline="0">
                <a:solidFill>
                  <a:srgbClr val="F06523"/>
                </a:solidFill>
              </a:defRPr>
            </a:lvl1pPr>
            <a:lvl2pPr marL="514350" indent="-171450">
              <a:buClr>
                <a:srgbClr val="F06523"/>
              </a:buClr>
              <a:buFont typeface=".AppleSystemUIFont" charset="-120"/>
              <a:buChar char="/"/>
              <a:defRPr/>
            </a:lvl2pPr>
            <a:lvl3pPr marL="857250" indent="-171450">
              <a:buFontTx/>
              <a:buBlip>
                <a:blip r:embed="rId2"/>
              </a:buBlip>
              <a:defRPr sz="1400" baseline="0"/>
            </a:lvl3pPr>
            <a:lvl4pPr>
              <a:defRPr sz="1200" baseline="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5" name="Date Placeholder 4"/>
          <p:cNvSpPr>
            <a:spLocks noGrp="1"/>
          </p:cNvSpPr>
          <p:nvPr>
            <p:ph type="dt" sz="half" idx="10"/>
          </p:nvPr>
        </p:nvSpPr>
        <p:spPr/>
        <p:txBody>
          <a:bodyPr/>
          <a:lstStyle/>
          <a:p>
            <a:fld id="{AC9A59C6-C100-4DD7-98C9-ACEC110855B1}" type="datetime1">
              <a:rPr lang="fr-FR" smtClean="0"/>
              <a:t>24/01/2023</a:t>
            </a:fld>
            <a:endParaRPr lang="fr-FR"/>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D100AB49-7A81-9D42-9563-B5195566800E}" type="slidenum">
              <a:rPr lang="fr-FR" smtClean="0"/>
              <a:t>‹N°›</a:t>
            </a:fld>
            <a:endParaRPr lang="fr-FR"/>
          </a:p>
        </p:txBody>
      </p:sp>
      <p:sp>
        <p:nvSpPr>
          <p:cNvPr id="21" name="Espace réservé pour une image  8"/>
          <p:cNvSpPr>
            <a:spLocks noGrp="1"/>
          </p:cNvSpPr>
          <p:nvPr>
            <p:ph type="pic" sz="quarter" idx="16"/>
          </p:nvPr>
        </p:nvSpPr>
        <p:spPr>
          <a:xfrm>
            <a:off x="2684493" y="2538470"/>
            <a:ext cx="2293968" cy="1407407"/>
          </a:xfrm>
          <a:solidFill>
            <a:schemeClr val="bg2">
              <a:lumMod val="90000"/>
            </a:schemeClr>
          </a:solidFill>
        </p:spPr>
        <p:txBody>
          <a:bodyPr/>
          <a:lstStyle/>
          <a:p>
            <a:endParaRPr lang="fr-FR" dirty="0"/>
          </a:p>
        </p:txBody>
      </p:sp>
      <p:sp>
        <p:nvSpPr>
          <p:cNvPr id="22" name="ZoneTexte 21"/>
          <p:cNvSpPr txBox="1"/>
          <p:nvPr userDrawn="1"/>
        </p:nvSpPr>
        <p:spPr>
          <a:xfrm>
            <a:off x="3586253" y="3945877"/>
            <a:ext cx="1409701" cy="215444"/>
          </a:xfrm>
          <a:prstGeom prst="rect">
            <a:avLst/>
          </a:prstGeom>
          <a:noFill/>
        </p:spPr>
        <p:txBody>
          <a:bodyPr wrap="square" rtlCol="0">
            <a:spAutoFit/>
          </a:bodyPr>
          <a:lstStyle/>
          <a:p>
            <a:pPr algn="r"/>
            <a:r>
              <a:rPr lang="fr-FR" sz="800" dirty="0"/>
              <a:t>Légende photo</a:t>
            </a:r>
            <a:r>
              <a:rPr lang="fr-FR" sz="800" baseline="0" dirty="0"/>
              <a:t> </a:t>
            </a:r>
            <a:endParaRPr lang="fr-FR" sz="800" dirty="0"/>
          </a:p>
        </p:txBody>
      </p:sp>
      <p:sp>
        <p:nvSpPr>
          <p:cNvPr id="23" name="Espace réservé pour une image  8"/>
          <p:cNvSpPr>
            <a:spLocks noGrp="1"/>
          </p:cNvSpPr>
          <p:nvPr>
            <p:ph type="pic" sz="quarter" idx="17"/>
          </p:nvPr>
        </p:nvSpPr>
        <p:spPr>
          <a:xfrm>
            <a:off x="330261" y="2538470"/>
            <a:ext cx="2293968" cy="1407407"/>
          </a:xfrm>
          <a:solidFill>
            <a:schemeClr val="bg2">
              <a:lumMod val="90000"/>
            </a:schemeClr>
          </a:solidFill>
        </p:spPr>
        <p:txBody>
          <a:bodyPr/>
          <a:lstStyle/>
          <a:p>
            <a:endParaRPr lang="fr-FR" dirty="0"/>
          </a:p>
        </p:txBody>
      </p:sp>
      <p:sp>
        <p:nvSpPr>
          <p:cNvPr id="24" name="ZoneTexte 23"/>
          <p:cNvSpPr txBox="1"/>
          <p:nvPr userDrawn="1"/>
        </p:nvSpPr>
        <p:spPr>
          <a:xfrm>
            <a:off x="1232021" y="3945877"/>
            <a:ext cx="1409701" cy="215444"/>
          </a:xfrm>
          <a:prstGeom prst="rect">
            <a:avLst/>
          </a:prstGeom>
          <a:noFill/>
        </p:spPr>
        <p:txBody>
          <a:bodyPr wrap="square" rtlCol="0">
            <a:spAutoFit/>
          </a:bodyPr>
          <a:lstStyle/>
          <a:p>
            <a:pPr algn="r"/>
            <a:r>
              <a:rPr lang="fr-FR" sz="800" dirty="0"/>
              <a:t>Légende photo</a:t>
            </a:r>
            <a:r>
              <a:rPr lang="fr-FR" sz="800" baseline="0" dirty="0"/>
              <a:t> </a:t>
            </a:r>
            <a:endParaRPr lang="fr-FR" sz="800" dirty="0"/>
          </a:p>
        </p:txBody>
      </p:sp>
      <p:sp>
        <p:nvSpPr>
          <p:cNvPr id="25" name="Espace réservé pour une image  8"/>
          <p:cNvSpPr>
            <a:spLocks noGrp="1"/>
          </p:cNvSpPr>
          <p:nvPr>
            <p:ph type="pic" sz="quarter" idx="18"/>
          </p:nvPr>
        </p:nvSpPr>
        <p:spPr>
          <a:xfrm>
            <a:off x="2686050" y="938343"/>
            <a:ext cx="2293968" cy="1407407"/>
          </a:xfrm>
          <a:solidFill>
            <a:schemeClr val="bg2">
              <a:lumMod val="90000"/>
            </a:schemeClr>
          </a:solidFill>
        </p:spPr>
        <p:txBody>
          <a:bodyPr/>
          <a:lstStyle/>
          <a:p>
            <a:endParaRPr lang="fr-FR" dirty="0"/>
          </a:p>
        </p:txBody>
      </p:sp>
      <p:sp>
        <p:nvSpPr>
          <p:cNvPr id="26" name="ZoneTexte 25"/>
          <p:cNvSpPr txBox="1"/>
          <p:nvPr userDrawn="1"/>
        </p:nvSpPr>
        <p:spPr>
          <a:xfrm>
            <a:off x="3587810" y="2345750"/>
            <a:ext cx="1409701" cy="215444"/>
          </a:xfrm>
          <a:prstGeom prst="rect">
            <a:avLst/>
          </a:prstGeom>
          <a:noFill/>
        </p:spPr>
        <p:txBody>
          <a:bodyPr wrap="square" rtlCol="0">
            <a:spAutoFit/>
          </a:bodyPr>
          <a:lstStyle/>
          <a:p>
            <a:pPr algn="r"/>
            <a:r>
              <a:rPr lang="fr-FR" sz="800" dirty="0"/>
              <a:t>Légende photo</a:t>
            </a:r>
            <a:r>
              <a:rPr lang="fr-FR" sz="800" baseline="0" dirty="0"/>
              <a:t> </a:t>
            </a:r>
            <a:endParaRPr lang="fr-FR" sz="800" dirty="0"/>
          </a:p>
        </p:txBody>
      </p:sp>
      <p:sp>
        <p:nvSpPr>
          <p:cNvPr id="27" name="Espace réservé pour une image  8"/>
          <p:cNvSpPr>
            <a:spLocks noGrp="1"/>
          </p:cNvSpPr>
          <p:nvPr>
            <p:ph type="pic" sz="quarter" idx="19"/>
          </p:nvPr>
        </p:nvSpPr>
        <p:spPr>
          <a:xfrm>
            <a:off x="331818" y="938343"/>
            <a:ext cx="2293968" cy="1407407"/>
          </a:xfrm>
          <a:solidFill>
            <a:schemeClr val="bg2">
              <a:lumMod val="90000"/>
            </a:schemeClr>
          </a:solidFill>
        </p:spPr>
        <p:txBody>
          <a:bodyPr/>
          <a:lstStyle/>
          <a:p>
            <a:endParaRPr lang="fr-FR" dirty="0"/>
          </a:p>
        </p:txBody>
      </p:sp>
      <p:sp>
        <p:nvSpPr>
          <p:cNvPr id="28" name="ZoneTexte 27"/>
          <p:cNvSpPr txBox="1"/>
          <p:nvPr userDrawn="1"/>
        </p:nvSpPr>
        <p:spPr>
          <a:xfrm>
            <a:off x="1233578" y="2345750"/>
            <a:ext cx="1409701" cy="215444"/>
          </a:xfrm>
          <a:prstGeom prst="rect">
            <a:avLst/>
          </a:prstGeom>
          <a:noFill/>
        </p:spPr>
        <p:txBody>
          <a:bodyPr wrap="square" rtlCol="0">
            <a:spAutoFit/>
          </a:bodyPr>
          <a:lstStyle/>
          <a:p>
            <a:pPr algn="r"/>
            <a:r>
              <a:rPr lang="fr-FR" sz="800" dirty="0"/>
              <a:t>Légende photo</a:t>
            </a:r>
            <a:r>
              <a:rPr lang="fr-FR" sz="800" baseline="0" dirty="0"/>
              <a:t> </a:t>
            </a:r>
            <a:endParaRPr lang="fr-FR" sz="800" dirty="0"/>
          </a:p>
        </p:txBody>
      </p:sp>
    </p:spTree>
    <p:extLst>
      <p:ext uri="{BB962C8B-B14F-4D97-AF65-F5344CB8AC3E}">
        <p14:creationId xmlns:p14="http://schemas.microsoft.com/office/powerpoint/2010/main" val="1834573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E + PHOTO- 4 PHOTOS FRISE">
    <p:spTree>
      <p:nvGrpSpPr>
        <p:cNvPr id="1" name=""/>
        <p:cNvGrpSpPr/>
        <p:nvPr/>
      </p:nvGrpSpPr>
      <p:grpSpPr>
        <a:xfrm>
          <a:off x="0" y="0"/>
          <a:ext cx="0" cy="0"/>
          <a:chOff x="0" y="0"/>
          <a:chExt cx="0" cy="0"/>
        </a:xfrm>
      </p:grpSpPr>
      <p:sp>
        <p:nvSpPr>
          <p:cNvPr id="2" name="Title 1"/>
          <p:cNvSpPr>
            <a:spLocks noGrp="1"/>
          </p:cNvSpPr>
          <p:nvPr>
            <p:ph type="title"/>
          </p:nvPr>
        </p:nvSpPr>
        <p:spPr>
          <a:xfrm>
            <a:off x="190500" y="136921"/>
            <a:ext cx="7886700" cy="528637"/>
          </a:xfrm>
        </p:spPr>
        <p:txBody>
          <a:bodyPr>
            <a:normAutofit/>
          </a:bodyPr>
          <a:lstStyle>
            <a:lvl1pPr>
              <a:defRPr sz="2400" b="1" i="0" cap="all" spc="0" baseline="0">
                <a:solidFill>
                  <a:srgbClr val="0D2400"/>
                </a:solidFill>
                <a:latin typeface="century gothic" charset="0"/>
              </a:defRPr>
            </a:lvl1pPr>
          </a:lstStyle>
          <a:p>
            <a:r>
              <a:rPr lang="fr-FR" dirty="0"/>
              <a:t>Cliquez et modifiez le titre</a:t>
            </a:r>
            <a:endParaRPr lang="en-US" dirty="0"/>
          </a:p>
        </p:txBody>
      </p:sp>
      <p:sp>
        <p:nvSpPr>
          <p:cNvPr id="3" name="Content Placeholder 2"/>
          <p:cNvSpPr>
            <a:spLocks noGrp="1"/>
          </p:cNvSpPr>
          <p:nvPr>
            <p:ph sz="half" idx="1"/>
          </p:nvPr>
        </p:nvSpPr>
        <p:spPr>
          <a:xfrm>
            <a:off x="190500" y="938343"/>
            <a:ext cx="3867150" cy="2290632"/>
          </a:xfrm>
        </p:spPr>
        <p:txBody>
          <a:bodyPr/>
          <a:lstStyle>
            <a:lvl1pPr marL="0" indent="0">
              <a:buFontTx/>
              <a:buNone/>
              <a:defRPr sz="1800" b="1" i="0" baseline="0">
                <a:solidFill>
                  <a:srgbClr val="F06523"/>
                </a:solidFill>
              </a:defRPr>
            </a:lvl1pPr>
            <a:lvl2pPr marL="514350" indent="-171450">
              <a:buClr>
                <a:srgbClr val="F06523"/>
              </a:buClr>
              <a:buFont typeface=".AppleSystemUIFont" charset="-120"/>
              <a:buChar char="/"/>
              <a:defRPr/>
            </a:lvl2pPr>
            <a:lvl3pPr marL="857250" indent="-171450">
              <a:buFontTx/>
              <a:buBlip>
                <a:blip r:embed="rId2"/>
              </a:buBlip>
              <a:defRPr sz="1400" baseline="0"/>
            </a:lvl3pPr>
            <a:lvl4pPr>
              <a:defRPr sz="1200" baseline="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5" name="Date Placeholder 4"/>
          <p:cNvSpPr>
            <a:spLocks noGrp="1"/>
          </p:cNvSpPr>
          <p:nvPr>
            <p:ph type="dt" sz="half" idx="10"/>
          </p:nvPr>
        </p:nvSpPr>
        <p:spPr/>
        <p:txBody>
          <a:bodyPr/>
          <a:lstStyle/>
          <a:p>
            <a:fld id="{155A2EF8-AD6F-469E-8A3E-705771048559}" type="datetime1">
              <a:rPr lang="fr-FR" smtClean="0"/>
              <a:t>24/01/2023</a:t>
            </a:fld>
            <a:endParaRPr lang="fr-FR"/>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D100AB49-7A81-9D42-9563-B5195566800E}" type="slidenum">
              <a:rPr lang="fr-FR" smtClean="0"/>
              <a:t>‹N°›</a:t>
            </a:fld>
            <a:endParaRPr lang="fr-FR"/>
          </a:p>
        </p:txBody>
      </p:sp>
      <p:sp>
        <p:nvSpPr>
          <p:cNvPr id="27" name="Espace réservé pour une image  8"/>
          <p:cNvSpPr>
            <a:spLocks noGrp="1"/>
          </p:cNvSpPr>
          <p:nvPr>
            <p:ph type="pic" sz="quarter" idx="19"/>
          </p:nvPr>
        </p:nvSpPr>
        <p:spPr>
          <a:xfrm>
            <a:off x="190500" y="3375868"/>
            <a:ext cx="1743076" cy="859850"/>
          </a:xfrm>
          <a:solidFill>
            <a:schemeClr val="bg2">
              <a:lumMod val="90000"/>
            </a:schemeClr>
          </a:solidFill>
        </p:spPr>
        <p:txBody>
          <a:bodyPr/>
          <a:lstStyle/>
          <a:p>
            <a:endParaRPr lang="fr-FR" dirty="0"/>
          </a:p>
        </p:txBody>
      </p:sp>
      <p:sp>
        <p:nvSpPr>
          <p:cNvPr id="28" name="ZoneTexte 27"/>
          <p:cNvSpPr txBox="1"/>
          <p:nvPr userDrawn="1"/>
        </p:nvSpPr>
        <p:spPr>
          <a:xfrm>
            <a:off x="609600" y="4268004"/>
            <a:ext cx="1409701" cy="215444"/>
          </a:xfrm>
          <a:prstGeom prst="rect">
            <a:avLst/>
          </a:prstGeom>
          <a:noFill/>
        </p:spPr>
        <p:txBody>
          <a:bodyPr wrap="square" rtlCol="0">
            <a:spAutoFit/>
          </a:bodyPr>
          <a:lstStyle/>
          <a:p>
            <a:pPr algn="r"/>
            <a:r>
              <a:rPr lang="fr-FR" sz="800" dirty="0"/>
              <a:t>Légende photo</a:t>
            </a:r>
            <a:r>
              <a:rPr lang="fr-FR" sz="800" baseline="0" dirty="0"/>
              <a:t> </a:t>
            </a:r>
            <a:endParaRPr lang="fr-FR" sz="800" dirty="0"/>
          </a:p>
        </p:txBody>
      </p:sp>
      <p:sp>
        <p:nvSpPr>
          <p:cNvPr id="15" name="Espace réservé pour une image  8"/>
          <p:cNvSpPr>
            <a:spLocks noGrp="1"/>
          </p:cNvSpPr>
          <p:nvPr>
            <p:ph type="pic" sz="quarter" idx="20"/>
          </p:nvPr>
        </p:nvSpPr>
        <p:spPr>
          <a:xfrm>
            <a:off x="1990726" y="3375868"/>
            <a:ext cx="1743076" cy="859850"/>
          </a:xfrm>
          <a:solidFill>
            <a:schemeClr val="bg2">
              <a:lumMod val="90000"/>
            </a:schemeClr>
          </a:solidFill>
        </p:spPr>
        <p:txBody>
          <a:bodyPr/>
          <a:lstStyle/>
          <a:p>
            <a:endParaRPr lang="fr-FR" dirty="0"/>
          </a:p>
        </p:txBody>
      </p:sp>
      <p:sp>
        <p:nvSpPr>
          <p:cNvPr id="16" name="ZoneTexte 15"/>
          <p:cNvSpPr txBox="1"/>
          <p:nvPr userDrawn="1"/>
        </p:nvSpPr>
        <p:spPr>
          <a:xfrm>
            <a:off x="2438401" y="4268004"/>
            <a:ext cx="1409701" cy="215444"/>
          </a:xfrm>
          <a:prstGeom prst="rect">
            <a:avLst/>
          </a:prstGeom>
          <a:noFill/>
        </p:spPr>
        <p:txBody>
          <a:bodyPr wrap="square" rtlCol="0">
            <a:spAutoFit/>
          </a:bodyPr>
          <a:lstStyle/>
          <a:p>
            <a:pPr algn="r"/>
            <a:r>
              <a:rPr lang="fr-FR" sz="800" dirty="0"/>
              <a:t>Légende photo</a:t>
            </a:r>
            <a:r>
              <a:rPr lang="fr-FR" sz="800" baseline="0" dirty="0"/>
              <a:t> </a:t>
            </a:r>
            <a:endParaRPr lang="fr-FR" sz="800" dirty="0"/>
          </a:p>
        </p:txBody>
      </p:sp>
      <p:sp>
        <p:nvSpPr>
          <p:cNvPr id="17" name="Espace réservé pour une image  8"/>
          <p:cNvSpPr>
            <a:spLocks noGrp="1"/>
          </p:cNvSpPr>
          <p:nvPr>
            <p:ph type="pic" sz="quarter" idx="21"/>
          </p:nvPr>
        </p:nvSpPr>
        <p:spPr>
          <a:xfrm>
            <a:off x="3790952" y="3375868"/>
            <a:ext cx="1743076" cy="859850"/>
          </a:xfrm>
          <a:solidFill>
            <a:schemeClr val="bg2">
              <a:lumMod val="90000"/>
            </a:schemeClr>
          </a:solidFill>
        </p:spPr>
        <p:txBody>
          <a:bodyPr/>
          <a:lstStyle/>
          <a:p>
            <a:endParaRPr lang="fr-FR" dirty="0"/>
          </a:p>
        </p:txBody>
      </p:sp>
      <p:sp>
        <p:nvSpPr>
          <p:cNvPr id="18" name="ZoneTexte 17"/>
          <p:cNvSpPr txBox="1"/>
          <p:nvPr userDrawn="1"/>
        </p:nvSpPr>
        <p:spPr>
          <a:xfrm>
            <a:off x="4210052" y="4268004"/>
            <a:ext cx="1409701" cy="215444"/>
          </a:xfrm>
          <a:prstGeom prst="rect">
            <a:avLst/>
          </a:prstGeom>
          <a:noFill/>
        </p:spPr>
        <p:txBody>
          <a:bodyPr wrap="square" rtlCol="0">
            <a:spAutoFit/>
          </a:bodyPr>
          <a:lstStyle/>
          <a:p>
            <a:pPr algn="r"/>
            <a:r>
              <a:rPr lang="fr-FR" sz="800" dirty="0"/>
              <a:t>Légende photo</a:t>
            </a:r>
            <a:r>
              <a:rPr lang="fr-FR" sz="800" baseline="0" dirty="0"/>
              <a:t> </a:t>
            </a:r>
            <a:endParaRPr lang="fr-FR" sz="800" dirty="0"/>
          </a:p>
        </p:txBody>
      </p:sp>
      <p:sp>
        <p:nvSpPr>
          <p:cNvPr id="19" name="Espace réservé pour une image  8"/>
          <p:cNvSpPr>
            <a:spLocks noGrp="1"/>
          </p:cNvSpPr>
          <p:nvPr>
            <p:ph type="pic" sz="quarter" idx="22"/>
          </p:nvPr>
        </p:nvSpPr>
        <p:spPr>
          <a:xfrm>
            <a:off x="5591178" y="3375868"/>
            <a:ext cx="1743076" cy="859850"/>
          </a:xfrm>
          <a:solidFill>
            <a:schemeClr val="bg2">
              <a:lumMod val="90000"/>
            </a:schemeClr>
          </a:solidFill>
        </p:spPr>
        <p:txBody>
          <a:bodyPr/>
          <a:lstStyle/>
          <a:p>
            <a:endParaRPr lang="fr-FR" dirty="0"/>
          </a:p>
        </p:txBody>
      </p:sp>
      <p:sp>
        <p:nvSpPr>
          <p:cNvPr id="20" name="ZoneTexte 19"/>
          <p:cNvSpPr txBox="1"/>
          <p:nvPr userDrawn="1"/>
        </p:nvSpPr>
        <p:spPr>
          <a:xfrm>
            <a:off x="6038853" y="4268004"/>
            <a:ext cx="1409701" cy="215444"/>
          </a:xfrm>
          <a:prstGeom prst="rect">
            <a:avLst/>
          </a:prstGeom>
          <a:noFill/>
        </p:spPr>
        <p:txBody>
          <a:bodyPr wrap="square" rtlCol="0">
            <a:spAutoFit/>
          </a:bodyPr>
          <a:lstStyle/>
          <a:p>
            <a:pPr algn="r"/>
            <a:r>
              <a:rPr lang="fr-FR" sz="800" dirty="0"/>
              <a:t>Légende photo</a:t>
            </a:r>
            <a:r>
              <a:rPr lang="fr-FR" sz="800" baseline="0" dirty="0"/>
              <a:t> </a:t>
            </a:r>
            <a:endParaRPr lang="fr-FR" sz="800" dirty="0"/>
          </a:p>
        </p:txBody>
      </p:sp>
    </p:spTree>
    <p:extLst>
      <p:ext uri="{BB962C8B-B14F-4D97-AF65-F5344CB8AC3E}">
        <p14:creationId xmlns:p14="http://schemas.microsoft.com/office/powerpoint/2010/main" val="532626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S- CENTRE">
    <p:spTree>
      <p:nvGrpSpPr>
        <p:cNvPr id="1" name=""/>
        <p:cNvGrpSpPr/>
        <p:nvPr/>
      </p:nvGrpSpPr>
      <p:grpSpPr>
        <a:xfrm>
          <a:off x="0" y="0"/>
          <a:ext cx="0" cy="0"/>
          <a:chOff x="0" y="0"/>
          <a:chExt cx="0" cy="0"/>
        </a:xfrm>
      </p:grpSpPr>
      <p:sp>
        <p:nvSpPr>
          <p:cNvPr id="2" name="Title 1"/>
          <p:cNvSpPr>
            <a:spLocks noGrp="1"/>
          </p:cNvSpPr>
          <p:nvPr>
            <p:ph type="title"/>
          </p:nvPr>
        </p:nvSpPr>
        <p:spPr>
          <a:xfrm>
            <a:off x="190500" y="136921"/>
            <a:ext cx="7886700" cy="528637"/>
          </a:xfrm>
        </p:spPr>
        <p:txBody>
          <a:bodyPr>
            <a:normAutofit/>
          </a:bodyPr>
          <a:lstStyle>
            <a:lvl1pPr>
              <a:defRPr sz="2400" b="1" i="0" cap="all" spc="0" baseline="0">
                <a:solidFill>
                  <a:srgbClr val="0D2400"/>
                </a:solidFill>
                <a:latin typeface="century gothic" charset="0"/>
              </a:defRPr>
            </a:lvl1pPr>
          </a:lstStyle>
          <a:p>
            <a:r>
              <a:rPr lang="fr-FR" dirty="0"/>
              <a:t>Cliquez et modifiez le titre</a:t>
            </a:r>
            <a:endParaRPr lang="en-US" dirty="0"/>
          </a:p>
        </p:txBody>
      </p:sp>
      <p:sp>
        <p:nvSpPr>
          <p:cNvPr id="5" name="Date Placeholder 4"/>
          <p:cNvSpPr>
            <a:spLocks noGrp="1"/>
          </p:cNvSpPr>
          <p:nvPr>
            <p:ph type="dt" sz="half" idx="10"/>
          </p:nvPr>
        </p:nvSpPr>
        <p:spPr/>
        <p:txBody>
          <a:bodyPr/>
          <a:lstStyle/>
          <a:p>
            <a:fld id="{E4DAA07E-357B-48FD-9434-B329B285D981}" type="datetime1">
              <a:rPr lang="fr-FR" smtClean="0"/>
              <a:t>24/01/2023</a:t>
            </a:fld>
            <a:endParaRPr lang="fr-FR"/>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D100AB49-7A81-9D42-9563-B5195566800E}" type="slidenum">
              <a:rPr lang="fr-FR" smtClean="0"/>
              <a:t>‹N°›</a:t>
            </a:fld>
            <a:endParaRPr lang="fr-FR"/>
          </a:p>
        </p:txBody>
      </p:sp>
      <p:sp>
        <p:nvSpPr>
          <p:cNvPr id="21" name="Espace réservé pour une image  8"/>
          <p:cNvSpPr>
            <a:spLocks noGrp="1"/>
          </p:cNvSpPr>
          <p:nvPr>
            <p:ph type="pic" sz="quarter" idx="16"/>
          </p:nvPr>
        </p:nvSpPr>
        <p:spPr>
          <a:xfrm>
            <a:off x="4573557" y="2538470"/>
            <a:ext cx="2293968" cy="1407407"/>
          </a:xfrm>
          <a:solidFill>
            <a:schemeClr val="bg2">
              <a:lumMod val="90000"/>
            </a:schemeClr>
          </a:solidFill>
        </p:spPr>
        <p:txBody>
          <a:bodyPr/>
          <a:lstStyle/>
          <a:p>
            <a:endParaRPr lang="fr-FR" dirty="0"/>
          </a:p>
        </p:txBody>
      </p:sp>
      <p:sp>
        <p:nvSpPr>
          <p:cNvPr id="22" name="ZoneTexte 21"/>
          <p:cNvSpPr txBox="1"/>
          <p:nvPr userDrawn="1"/>
        </p:nvSpPr>
        <p:spPr>
          <a:xfrm>
            <a:off x="5475317" y="3945877"/>
            <a:ext cx="1409701" cy="215444"/>
          </a:xfrm>
          <a:prstGeom prst="rect">
            <a:avLst/>
          </a:prstGeom>
          <a:noFill/>
        </p:spPr>
        <p:txBody>
          <a:bodyPr wrap="square" rtlCol="0">
            <a:spAutoFit/>
          </a:bodyPr>
          <a:lstStyle/>
          <a:p>
            <a:pPr algn="r"/>
            <a:r>
              <a:rPr lang="fr-FR" sz="800" dirty="0"/>
              <a:t>Légende photo</a:t>
            </a:r>
            <a:r>
              <a:rPr lang="fr-FR" sz="800" baseline="0" dirty="0"/>
              <a:t> </a:t>
            </a:r>
            <a:endParaRPr lang="fr-FR" sz="800" dirty="0"/>
          </a:p>
        </p:txBody>
      </p:sp>
      <p:sp>
        <p:nvSpPr>
          <p:cNvPr id="23" name="Espace réservé pour une image  8"/>
          <p:cNvSpPr>
            <a:spLocks noGrp="1"/>
          </p:cNvSpPr>
          <p:nvPr>
            <p:ph type="pic" sz="quarter" idx="17"/>
          </p:nvPr>
        </p:nvSpPr>
        <p:spPr>
          <a:xfrm>
            <a:off x="2219325" y="2538470"/>
            <a:ext cx="2293968" cy="1407407"/>
          </a:xfrm>
          <a:solidFill>
            <a:schemeClr val="bg2">
              <a:lumMod val="90000"/>
            </a:schemeClr>
          </a:solidFill>
        </p:spPr>
        <p:txBody>
          <a:bodyPr/>
          <a:lstStyle/>
          <a:p>
            <a:endParaRPr lang="fr-FR" dirty="0"/>
          </a:p>
        </p:txBody>
      </p:sp>
      <p:sp>
        <p:nvSpPr>
          <p:cNvPr id="24" name="ZoneTexte 23"/>
          <p:cNvSpPr txBox="1"/>
          <p:nvPr userDrawn="1"/>
        </p:nvSpPr>
        <p:spPr>
          <a:xfrm>
            <a:off x="3079871" y="3945877"/>
            <a:ext cx="1409701" cy="215444"/>
          </a:xfrm>
          <a:prstGeom prst="rect">
            <a:avLst/>
          </a:prstGeom>
          <a:noFill/>
        </p:spPr>
        <p:txBody>
          <a:bodyPr wrap="square" rtlCol="0">
            <a:spAutoFit/>
          </a:bodyPr>
          <a:lstStyle/>
          <a:p>
            <a:pPr algn="r"/>
            <a:r>
              <a:rPr lang="fr-FR" sz="800" dirty="0"/>
              <a:t>Légende photo</a:t>
            </a:r>
            <a:r>
              <a:rPr lang="fr-FR" sz="800" baseline="0" dirty="0"/>
              <a:t> </a:t>
            </a:r>
            <a:endParaRPr lang="fr-FR" sz="800" dirty="0"/>
          </a:p>
        </p:txBody>
      </p:sp>
      <p:sp>
        <p:nvSpPr>
          <p:cNvPr id="25" name="Espace réservé pour une image  8"/>
          <p:cNvSpPr>
            <a:spLocks noGrp="1"/>
          </p:cNvSpPr>
          <p:nvPr>
            <p:ph type="pic" sz="quarter" idx="18"/>
          </p:nvPr>
        </p:nvSpPr>
        <p:spPr>
          <a:xfrm>
            <a:off x="4575114" y="938343"/>
            <a:ext cx="2293968" cy="1407407"/>
          </a:xfrm>
          <a:solidFill>
            <a:schemeClr val="bg2">
              <a:lumMod val="90000"/>
            </a:schemeClr>
          </a:solidFill>
        </p:spPr>
        <p:txBody>
          <a:bodyPr/>
          <a:lstStyle/>
          <a:p>
            <a:endParaRPr lang="fr-FR" dirty="0"/>
          </a:p>
        </p:txBody>
      </p:sp>
      <p:sp>
        <p:nvSpPr>
          <p:cNvPr id="26" name="ZoneTexte 25"/>
          <p:cNvSpPr txBox="1"/>
          <p:nvPr userDrawn="1"/>
        </p:nvSpPr>
        <p:spPr>
          <a:xfrm>
            <a:off x="5476874" y="2345750"/>
            <a:ext cx="1409701" cy="215444"/>
          </a:xfrm>
          <a:prstGeom prst="rect">
            <a:avLst/>
          </a:prstGeom>
          <a:noFill/>
        </p:spPr>
        <p:txBody>
          <a:bodyPr wrap="square" rtlCol="0">
            <a:spAutoFit/>
          </a:bodyPr>
          <a:lstStyle/>
          <a:p>
            <a:pPr algn="r"/>
            <a:r>
              <a:rPr lang="fr-FR" sz="800" dirty="0"/>
              <a:t>Légende photo</a:t>
            </a:r>
            <a:r>
              <a:rPr lang="fr-FR" sz="800" baseline="0" dirty="0"/>
              <a:t> </a:t>
            </a:r>
            <a:endParaRPr lang="fr-FR" sz="800" dirty="0"/>
          </a:p>
        </p:txBody>
      </p:sp>
      <p:sp>
        <p:nvSpPr>
          <p:cNvPr id="27" name="Espace réservé pour une image  8"/>
          <p:cNvSpPr>
            <a:spLocks noGrp="1"/>
          </p:cNvSpPr>
          <p:nvPr>
            <p:ph type="pic" sz="quarter" idx="19"/>
          </p:nvPr>
        </p:nvSpPr>
        <p:spPr>
          <a:xfrm>
            <a:off x="2220882" y="938343"/>
            <a:ext cx="2293968" cy="1407407"/>
          </a:xfrm>
          <a:solidFill>
            <a:schemeClr val="bg2">
              <a:lumMod val="90000"/>
            </a:schemeClr>
          </a:solidFill>
        </p:spPr>
        <p:txBody>
          <a:bodyPr/>
          <a:lstStyle/>
          <a:p>
            <a:endParaRPr lang="fr-FR" dirty="0"/>
          </a:p>
        </p:txBody>
      </p:sp>
      <p:sp>
        <p:nvSpPr>
          <p:cNvPr id="28" name="ZoneTexte 27"/>
          <p:cNvSpPr txBox="1"/>
          <p:nvPr userDrawn="1"/>
        </p:nvSpPr>
        <p:spPr>
          <a:xfrm>
            <a:off x="3122642" y="2345750"/>
            <a:ext cx="1409701" cy="215444"/>
          </a:xfrm>
          <a:prstGeom prst="rect">
            <a:avLst/>
          </a:prstGeom>
          <a:noFill/>
        </p:spPr>
        <p:txBody>
          <a:bodyPr wrap="square" rtlCol="0">
            <a:spAutoFit/>
          </a:bodyPr>
          <a:lstStyle/>
          <a:p>
            <a:pPr algn="r"/>
            <a:r>
              <a:rPr lang="fr-FR" sz="800" dirty="0"/>
              <a:t>Légende photo</a:t>
            </a:r>
            <a:r>
              <a:rPr lang="fr-FR" sz="800" baseline="0" dirty="0"/>
              <a:t> </a:t>
            </a:r>
            <a:endParaRPr lang="fr-FR" sz="800" dirty="0"/>
          </a:p>
        </p:txBody>
      </p:sp>
    </p:spTree>
    <p:extLst>
      <p:ext uri="{BB962C8B-B14F-4D97-AF65-F5344CB8AC3E}">
        <p14:creationId xmlns:p14="http://schemas.microsoft.com/office/powerpoint/2010/main" val="355549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E + VIDEO ">
    <p:spTree>
      <p:nvGrpSpPr>
        <p:cNvPr id="1" name=""/>
        <p:cNvGrpSpPr/>
        <p:nvPr/>
      </p:nvGrpSpPr>
      <p:grpSpPr>
        <a:xfrm>
          <a:off x="0" y="0"/>
          <a:ext cx="0" cy="0"/>
          <a:chOff x="0" y="0"/>
          <a:chExt cx="0" cy="0"/>
        </a:xfrm>
      </p:grpSpPr>
      <p:sp>
        <p:nvSpPr>
          <p:cNvPr id="2" name="Title 1"/>
          <p:cNvSpPr>
            <a:spLocks noGrp="1"/>
          </p:cNvSpPr>
          <p:nvPr>
            <p:ph type="title"/>
          </p:nvPr>
        </p:nvSpPr>
        <p:spPr>
          <a:xfrm>
            <a:off x="190500" y="136921"/>
            <a:ext cx="7886700" cy="528637"/>
          </a:xfrm>
        </p:spPr>
        <p:txBody>
          <a:bodyPr>
            <a:normAutofit/>
          </a:bodyPr>
          <a:lstStyle>
            <a:lvl1pPr>
              <a:defRPr sz="2400" b="1" i="0" cap="all" spc="0" baseline="0">
                <a:solidFill>
                  <a:srgbClr val="0D2400"/>
                </a:solidFill>
                <a:latin typeface="century gothic" charset="0"/>
              </a:defRPr>
            </a:lvl1pPr>
          </a:lstStyle>
          <a:p>
            <a:r>
              <a:rPr lang="fr-FR" dirty="0"/>
              <a:t>Cliquez et modifiez le titre</a:t>
            </a:r>
            <a:endParaRPr lang="en-US" dirty="0"/>
          </a:p>
        </p:txBody>
      </p:sp>
      <p:sp>
        <p:nvSpPr>
          <p:cNvPr id="3" name="Content Placeholder 2"/>
          <p:cNvSpPr>
            <a:spLocks noGrp="1"/>
          </p:cNvSpPr>
          <p:nvPr>
            <p:ph sz="half" idx="1"/>
          </p:nvPr>
        </p:nvSpPr>
        <p:spPr>
          <a:xfrm>
            <a:off x="190500" y="938343"/>
            <a:ext cx="3612173" cy="2290632"/>
          </a:xfrm>
        </p:spPr>
        <p:txBody>
          <a:bodyPr/>
          <a:lstStyle>
            <a:lvl1pPr marL="0" indent="0">
              <a:buFontTx/>
              <a:buNone/>
              <a:defRPr sz="1800" b="1" i="0" baseline="0">
                <a:solidFill>
                  <a:srgbClr val="F06523"/>
                </a:solidFill>
              </a:defRPr>
            </a:lvl1pPr>
            <a:lvl2pPr marL="514350" indent="-171450">
              <a:buClr>
                <a:srgbClr val="F06523"/>
              </a:buClr>
              <a:buFont typeface=".AppleSystemUIFont" charset="-120"/>
              <a:buChar char="/"/>
              <a:defRPr/>
            </a:lvl2pPr>
            <a:lvl3pPr marL="857250" indent="-171450">
              <a:buFontTx/>
              <a:buBlip>
                <a:blip r:embed="rId2"/>
              </a:buBlip>
              <a:defRPr sz="1400" baseline="0"/>
            </a:lvl3pPr>
            <a:lvl4pPr>
              <a:defRPr sz="1200" baseline="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5" name="Date Placeholder 4"/>
          <p:cNvSpPr>
            <a:spLocks noGrp="1"/>
          </p:cNvSpPr>
          <p:nvPr>
            <p:ph type="dt" sz="half" idx="10"/>
          </p:nvPr>
        </p:nvSpPr>
        <p:spPr/>
        <p:txBody>
          <a:bodyPr/>
          <a:lstStyle/>
          <a:p>
            <a:fld id="{EAA8177F-4C5A-406E-BF37-453D859E1CF5}" type="datetime1">
              <a:rPr lang="fr-FR" smtClean="0"/>
              <a:t>24/01/2023</a:t>
            </a:fld>
            <a:endParaRPr lang="fr-FR"/>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D100AB49-7A81-9D42-9563-B5195566800E}" type="slidenum">
              <a:rPr lang="fr-FR" smtClean="0"/>
              <a:t>‹N°›</a:t>
            </a:fld>
            <a:endParaRPr lang="fr-FR"/>
          </a:p>
        </p:txBody>
      </p:sp>
      <p:sp>
        <p:nvSpPr>
          <p:cNvPr id="10" name="Espace réservé de l'élément multimédia 9"/>
          <p:cNvSpPr>
            <a:spLocks noGrp="1"/>
          </p:cNvSpPr>
          <p:nvPr>
            <p:ph type="media" sz="quarter" idx="13"/>
          </p:nvPr>
        </p:nvSpPr>
        <p:spPr>
          <a:xfrm>
            <a:off x="4057650" y="682626"/>
            <a:ext cx="5086350" cy="3402012"/>
          </a:xfrm>
        </p:spPr>
        <p:txBody>
          <a:bodyPr/>
          <a:lstStyle/>
          <a:p>
            <a:endParaRPr lang="fr-FR"/>
          </a:p>
        </p:txBody>
      </p:sp>
      <p:sp>
        <p:nvSpPr>
          <p:cNvPr id="21" name="ZoneTexte 20"/>
          <p:cNvSpPr txBox="1"/>
          <p:nvPr userDrawn="1"/>
        </p:nvSpPr>
        <p:spPr>
          <a:xfrm>
            <a:off x="7734299" y="4100376"/>
            <a:ext cx="1409701" cy="215444"/>
          </a:xfrm>
          <a:prstGeom prst="rect">
            <a:avLst/>
          </a:prstGeom>
          <a:noFill/>
        </p:spPr>
        <p:txBody>
          <a:bodyPr wrap="square" rtlCol="0">
            <a:spAutoFit/>
          </a:bodyPr>
          <a:lstStyle/>
          <a:p>
            <a:pPr algn="r"/>
            <a:r>
              <a:rPr lang="fr-FR" sz="800" dirty="0"/>
              <a:t>Légende vidéo</a:t>
            </a:r>
            <a:r>
              <a:rPr lang="fr-FR" sz="800" baseline="0" dirty="0"/>
              <a:t> </a:t>
            </a:r>
            <a:endParaRPr lang="fr-FR" sz="800" dirty="0"/>
          </a:p>
        </p:txBody>
      </p:sp>
    </p:spTree>
    <p:extLst>
      <p:ext uri="{BB962C8B-B14F-4D97-AF65-F5344CB8AC3E}">
        <p14:creationId xmlns:p14="http://schemas.microsoft.com/office/powerpoint/2010/main" val="337564232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SEUL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B03815E-23CB-4925-997D-031C424DE557}" type="datetime1">
              <a:rPr lang="fr-FR" smtClean="0"/>
              <a:t>24/01/2023</a:t>
            </a:fld>
            <a:endParaRPr lang="fr-FR"/>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D100AB49-7A81-9D42-9563-B5195566800E}" type="slidenum">
              <a:rPr lang="fr-FR" smtClean="0"/>
              <a:t>‹N°›</a:t>
            </a:fld>
            <a:endParaRPr lang="fr-FR"/>
          </a:p>
        </p:txBody>
      </p:sp>
      <p:sp>
        <p:nvSpPr>
          <p:cNvPr id="7" name="Espace réservé de l'élément multimédia 6"/>
          <p:cNvSpPr>
            <a:spLocks noGrp="1"/>
          </p:cNvSpPr>
          <p:nvPr>
            <p:ph type="media" sz="quarter" idx="13"/>
          </p:nvPr>
        </p:nvSpPr>
        <p:spPr>
          <a:xfrm>
            <a:off x="0" y="0"/>
            <a:ext cx="9144000" cy="5143500"/>
          </a:xfrm>
        </p:spPr>
        <p:txBody>
          <a:bodyPr/>
          <a:lstStyle/>
          <a:p>
            <a:endParaRPr lang="fr-FR"/>
          </a:p>
        </p:txBody>
      </p:sp>
    </p:spTree>
    <p:extLst>
      <p:ext uri="{BB962C8B-B14F-4D97-AF65-F5344CB8AC3E}">
        <p14:creationId xmlns:p14="http://schemas.microsoft.com/office/powerpoint/2010/main" val="377230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TERCALAIRE 01">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3" name="Espace réservé de la date 2"/>
          <p:cNvSpPr>
            <a:spLocks noGrp="1"/>
          </p:cNvSpPr>
          <p:nvPr>
            <p:ph type="dt" sz="half" idx="10"/>
          </p:nvPr>
        </p:nvSpPr>
        <p:spPr/>
        <p:txBody>
          <a:bodyPr/>
          <a:lstStyle/>
          <a:p>
            <a:fld id="{F6510FFC-8B8F-4195-9C49-9F1DEFB9CFDF}" type="datetime1">
              <a:rPr lang="fr-FR" smtClean="0"/>
              <a:t>24/01/2023</a:t>
            </a:fld>
            <a:endParaRPr lang="fr-FR"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00980B31-3942-C740-BB12-633EF38F3E47}" type="slidenum">
              <a:rPr lang="fr-FR" smtClean="0"/>
              <a:t>‹N°›</a:t>
            </a:fld>
            <a:endParaRPr lang="fr-FR" dirty="0"/>
          </a:p>
        </p:txBody>
      </p:sp>
      <p:sp>
        <p:nvSpPr>
          <p:cNvPr id="6" name="Title 1"/>
          <p:cNvSpPr>
            <a:spLocks noGrp="1"/>
          </p:cNvSpPr>
          <p:nvPr>
            <p:ph type="ctrTitle"/>
          </p:nvPr>
        </p:nvSpPr>
        <p:spPr>
          <a:xfrm>
            <a:off x="1143000" y="586978"/>
            <a:ext cx="4373880" cy="1417320"/>
          </a:xfrm>
        </p:spPr>
        <p:txBody>
          <a:bodyPr anchor="b">
            <a:noAutofit/>
          </a:bodyPr>
          <a:lstStyle>
            <a:lvl1pPr algn="l">
              <a:lnSpc>
                <a:spcPct val="100000"/>
              </a:lnSpc>
              <a:defRPr sz="3000" b="1" i="0" cap="all" spc="0" baseline="0">
                <a:solidFill>
                  <a:srgbClr val="0D1C2D"/>
                </a:solidFill>
                <a:latin typeface="century gothic" charset="0"/>
              </a:defRPr>
            </a:lvl1pPr>
          </a:lstStyle>
          <a:p>
            <a:r>
              <a:rPr lang="fr-FR" dirty="0"/>
              <a:t>Cliquez et modifiez le titre</a:t>
            </a:r>
            <a:endParaRPr lang="en-US" dirty="0"/>
          </a:p>
        </p:txBody>
      </p:sp>
      <p:sp>
        <p:nvSpPr>
          <p:cNvPr id="7" name="Subtitle 2"/>
          <p:cNvSpPr>
            <a:spLocks noGrp="1"/>
          </p:cNvSpPr>
          <p:nvPr>
            <p:ph type="subTitle" idx="1"/>
          </p:nvPr>
        </p:nvSpPr>
        <p:spPr>
          <a:xfrm>
            <a:off x="1143000" y="2160508"/>
            <a:ext cx="4373880" cy="1241822"/>
          </a:xfrm>
        </p:spPr>
        <p:txBody>
          <a:bodyPr>
            <a:normAutofit/>
          </a:bodyPr>
          <a:lstStyle>
            <a:lvl1pPr marL="0" indent="0" algn="l">
              <a:lnSpc>
                <a:spcPct val="100000"/>
              </a:lnSpc>
              <a:buNone/>
              <a:defRPr sz="2000" b="1">
                <a:solidFill>
                  <a:srgbClr val="0D1C2D"/>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Cliquez pour modifier le style des sous-titres du masque</a:t>
            </a:r>
            <a:endParaRPr lang="en-US" dirty="0"/>
          </a:p>
        </p:txBody>
      </p:sp>
    </p:spTree>
    <p:extLst>
      <p:ext uri="{BB962C8B-B14F-4D97-AF65-F5344CB8AC3E}">
        <p14:creationId xmlns:p14="http://schemas.microsoft.com/office/powerpoint/2010/main" val="3629145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normAutofit/>
          </a:bodyPr>
          <a:lstStyle>
            <a:lvl1pPr>
              <a:defRPr sz="2400" b="1" i="0" cap="all" baseline="0">
                <a:latin typeface="century gothic" charset="0"/>
              </a:defRPr>
            </a:lvl1pPr>
          </a:lstStyle>
          <a:p>
            <a:r>
              <a:rPr lang="fr-FR" dirty="0"/>
              <a:t>Cliquez et modifiez le titre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Cliquez pour modifier les styles du texte du masque</a:t>
            </a:r>
          </a:p>
        </p:txBody>
      </p:sp>
      <p:sp>
        <p:nvSpPr>
          <p:cNvPr id="4" name="Content Placeholder 3"/>
          <p:cNvSpPr>
            <a:spLocks noGrp="1"/>
          </p:cNvSpPr>
          <p:nvPr>
            <p:ph sz="half" idx="2"/>
          </p:nvPr>
        </p:nvSpPr>
        <p:spPr>
          <a:xfrm>
            <a:off x="629842" y="1878806"/>
            <a:ext cx="3868340" cy="2763441"/>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4629150" y="1878806"/>
            <a:ext cx="3887391" cy="276344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263EC62-8BE5-4584-AF31-961ED955F3C3}" type="datetime1">
              <a:rPr lang="fr-FR" smtClean="0"/>
              <a:t>24/01/2023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100AB49-7A81-9D42-9563-B5195566800E}" type="slidenum">
              <a:rPr lang="fr-FR" smtClean="0"/>
              <a:t>‹N°›</a:t>
            </a:fld>
            <a:endParaRPr lang="fr-FR"/>
          </a:p>
        </p:txBody>
      </p:sp>
    </p:spTree>
    <p:extLst>
      <p:ext uri="{BB962C8B-B14F-4D97-AF65-F5344CB8AC3E}">
        <p14:creationId xmlns:p14="http://schemas.microsoft.com/office/powerpoint/2010/main" val="19955619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E73DC3-4CAA-9746-A1AB-282EA6AC3A79}"/>
              </a:ext>
            </a:extLst>
          </p:cNvPr>
          <p:cNvSpPr/>
          <p:nvPr userDrawn="1"/>
        </p:nvSpPr>
        <p:spPr>
          <a:xfrm>
            <a:off x="8056880" y="4409440"/>
            <a:ext cx="883920" cy="579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6998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a:t>Cliquez et modifiez le titre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B5763C3-F549-415A-8B1A-81156AE73768}" type="datetime1">
              <a:rPr lang="fr-FR" smtClean="0"/>
              <a:t>24/01/2023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100AB49-7A81-9D42-9563-B5195566800E}" type="slidenum">
              <a:rPr lang="fr-FR" smtClean="0"/>
              <a:t>‹N°›</a:t>
            </a:fld>
            <a:endParaRPr lang="fr-FR"/>
          </a:p>
        </p:txBody>
      </p:sp>
    </p:spTree>
    <p:extLst>
      <p:ext uri="{BB962C8B-B14F-4D97-AF65-F5344CB8AC3E}">
        <p14:creationId xmlns:p14="http://schemas.microsoft.com/office/powerpoint/2010/main" val="841148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UVERTURE_texte et aplat de couleur ">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stretch>
            <a:fillRect/>
          </a:stretch>
        </p:blipFill>
        <p:spPr>
          <a:xfrm>
            <a:off x="0" y="2284"/>
            <a:ext cx="9135879" cy="5138931"/>
          </a:xfrm>
          <a:prstGeom prst="rect">
            <a:avLst/>
          </a:prstGeom>
        </p:spPr>
      </p:pic>
      <p:sp>
        <p:nvSpPr>
          <p:cNvPr id="2" name="Title 1"/>
          <p:cNvSpPr>
            <a:spLocks noGrp="1"/>
          </p:cNvSpPr>
          <p:nvPr>
            <p:ph type="ctrTitle"/>
          </p:nvPr>
        </p:nvSpPr>
        <p:spPr>
          <a:xfrm>
            <a:off x="2400935" y="967978"/>
            <a:ext cx="3809365" cy="1417320"/>
          </a:xfrm>
        </p:spPr>
        <p:txBody>
          <a:bodyPr anchor="b">
            <a:noAutofit/>
          </a:bodyPr>
          <a:lstStyle>
            <a:lvl1pPr algn="l">
              <a:lnSpc>
                <a:spcPct val="100000"/>
              </a:lnSpc>
              <a:defRPr sz="3000" b="1" i="0" cap="all" spc="0" baseline="0">
                <a:solidFill>
                  <a:schemeClr val="bg1"/>
                </a:solidFill>
                <a:latin typeface="century gothic" charset="0"/>
              </a:defRPr>
            </a:lvl1pPr>
          </a:lstStyle>
          <a:p>
            <a:r>
              <a:rPr lang="fr-FR" dirty="0"/>
              <a:t>Cliquez et modifiez le titre</a:t>
            </a:r>
            <a:endParaRPr lang="en-US" dirty="0"/>
          </a:p>
        </p:txBody>
      </p:sp>
      <p:sp>
        <p:nvSpPr>
          <p:cNvPr id="3" name="Subtitle 2"/>
          <p:cNvSpPr>
            <a:spLocks noGrp="1"/>
          </p:cNvSpPr>
          <p:nvPr>
            <p:ph type="subTitle" idx="1"/>
          </p:nvPr>
        </p:nvSpPr>
        <p:spPr>
          <a:xfrm>
            <a:off x="2400935" y="2541508"/>
            <a:ext cx="3809365" cy="1241822"/>
          </a:xfrm>
        </p:spPr>
        <p:txBody>
          <a:bodyPr>
            <a:normAutofit/>
          </a:bodyPr>
          <a:lstStyle>
            <a:lvl1pPr marL="0" indent="0" algn="l">
              <a:lnSpc>
                <a:spcPct val="100000"/>
              </a:lnSpc>
              <a:buNone/>
              <a:defRPr sz="20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Cliquez pour modifier le style des sous-titres du masque</a:t>
            </a:r>
            <a:endParaRPr lang="en-US" dirty="0"/>
          </a:p>
        </p:txBody>
      </p:sp>
      <p:sp>
        <p:nvSpPr>
          <p:cNvPr id="4" name="Date Placeholder 3"/>
          <p:cNvSpPr>
            <a:spLocks noGrp="1"/>
          </p:cNvSpPr>
          <p:nvPr>
            <p:ph type="dt" sz="half" idx="10"/>
          </p:nvPr>
        </p:nvSpPr>
        <p:spPr>
          <a:xfrm>
            <a:off x="1143000" y="3558540"/>
            <a:ext cx="2057400" cy="273844"/>
          </a:xfrm>
        </p:spPr>
        <p:txBody>
          <a:bodyPr/>
          <a:lstStyle>
            <a:lvl1pPr>
              <a:defRPr>
                <a:solidFill>
                  <a:schemeClr val="bg1"/>
                </a:solidFill>
              </a:defRPr>
            </a:lvl1pPr>
          </a:lstStyle>
          <a:p>
            <a:fld id="{A7594DF9-0884-4B86-ACAE-8A04F662B607}" type="datetime1">
              <a:rPr lang="fr-FR" smtClean="0"/>
              <a:t>24/01/2023</a:t>
            </a:fld>
            <a:endParaRPr lang="fr-FR" dirty="0"/>
          </a:p>
        </p:txBody>
      </p:sp>
    </p:spTree>
    <p:extLst>
      <p:ext uri="{BB962C8B-B14F-4D97-AF65-F5344CB8AC3E}">
        <p14:creationId xmlns:p14="http://schemas.microsoft.com/office/powerpoint/2010/main" val="2599520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a:t>Cliquez et modifiez le titre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EB499F1-EE2F-49C5-A0F8-9EE28DD7F4C8}" type="datetime1">
              <a:rPr lang="fr-FR" smtClean="0"/>
              <a:t>24/01/2023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100AB49-7A81-9D42-9563-B5195566800E}" type="slidenum">
              <a:rPr lang="fr-FR" smtClean="0"/>
              <a:t>‹N°›</a:t>
            </a:fld>
            <a:endParaRPr lang="fr-FR"/>
          </a:p>
        </p:txBody>
      </p:sp>
    </p:spTree>
    <p:extLst>
      <p:ext uri="{BB962C8B-B14F-4D97-AF65-F5344CB8AC3E}">
        <p14:creationId xmlns:p14="http://schemas.microsoft.com/office/powerpoint/2010/main" val="3013358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C996C9-BAD6-9C45-9ABE-606177FD04AE}"/>
              </a:ext>
            </a:extLst>
          </p:cNvPr>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1B5E6D2-C7BD-A54D-BC88-2260A79C40AA}"/>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31B4B8F-515D-F344-AFBB-FA9E6B9BA324}"/>
              </a:ext>
            </a:extLst>
          </p:cNvPr>
          <p:cNvSpPr>
            <a:spLocks noGrp="1"/>
          </p:cNvSpPr>
          <p:nvPr>
            <p:ph type="dt" sz="half" idx="10"/>
          </p:nvPr>
        </p:nvSpPr>
        <p:spPr/>
        <p:txBody>
          <a:bodyPr/>
          <a:lstStyle/>
          <a:p>
            <a:fld id="{E1BB5B99-BD3B-2045-B11D-7624FD634698}" type="datetimeFigureOut">
              <a:rPr lang="fr-FR" smtClean="0"/>
              <a:t>24/01/2023</a:t>
            </a:fld>
            <a:endParaRPr lang="fr-FR"/>
          </a:p>
        </p:txBody>
      </p:sp>
      <p:sp>
        <p:nvSpPr>
          <p:cNvPr id="5" name="Espace réservé du pied de page 4">
            <a:extLst>
              <a:ext uri="{FF2B5EF4-FFF2-40B4-BE49-F238E27FC236}">
                <a16:creationId xmlns:a16="http://schemas.microsoft.com/office/drawing/2014/main" id="{52BD4478-BB70-5447-B192-8C9CE4BE0CF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3E47B49-CFE8-6A44-A6C1-948447871DA1}"/>
              </a:ext>
            </a:extLst>
          </p:cNvPr>
          <p:cNvSpPr>
            <a:spLocks noGrp="1"/>
          </p:cNvSpPr>
          <p:nvPr>
            <p:ph type="sldNum" sz="quarter" idx="12"/>
          </p:nvPr>
        </p:nvSpPr>
        <p:spPr/>
        <p:txBody>
          <a:bodyPr/>
          <a:lstStyle/>
          <a:p>
            <a:fld id="{2EB8E699-9EA8-764D-9039-393674C5B323}" type="slidenum">
              <a:rPr lang="fr-FR" smtClean="0"/>
              <a:t>‹N°›</a:t>
            </a:fld>
            <a:endParaRPr lang="fr-FR"/>
          </a:p>
        </p:txBody>
      </p:sp>
    </p:spTree>
    <p:extLst>
      <p:ext uri="{BB962C8B-B14F-4D97-AF65-F5344CB8AC3E}">
        <p14:creationId xmlns:p14="http://schemas.microsoft.com/office/powerpoint/2010/main" val="9080391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136A35-F90F-8340-BD32-0AB4713A0DD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F337CC5-4D6A-9340-BC52-504567BFDC6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BE438AD-353A-BB49-881A-E3F2BA0D7E2E}"/>
              </a:ext>
            </a:extLst>
          </p:cNvPr>
          <p:cNvSpPr>
            <a:spLocks noGrp="1"/>
          </p:cNvSpPr>
          <p:nvPr>
            <p:ph type="dt" sz="half" idx="10"/>
          </p:nvPr>
        </p:nvSpPr>
        <p:spPr/>
        <p:txBody>
          <a:bodyPr/>
          <a:lstStyle/>
          <a:p>
            <a:fld id="{E1BB5B99-BD3B-2045-B11D-7624FD634698}" type="datetimeFigureOut">
              <a:rPr lang="fr-FR" smtClean="0"/>
              <a:t>24/01/2023</a:t>
            </a:fld>
            <a:endParaRPr lang="fr-FR"/>
          </a:p>
        </p:txBody>
      </p:sp>
      <p:sp>
        <p:nvSpPr>
          <p:cNvPr id="5" name="Espace réservé du pied de page 4">
            <a:extLst>
              <a:ext uri="{FF2B5EF4-FFF2-40B4-BE49-F238E27FC236}">
                <a16:creationId xmlns:a16="http://schemas.microsoft.com/office/drawing/2014/main" id="{540A76D7-5352-8B4D-A777-6590F0E7421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31FED02-2EAD-BA42-A271-675CF501A0F4}"/>
              </a:ext>
            </a:extLst>
          </p:cNvPr>
          <p:cNvSpPr>
            <a:spLocks noGrp="1"/>
          </p:cNvSpPr>
          <p:nvPr>
            <p:ph type="sldNum" sz="quarter" idx="12"/>
          </p:nvPr>
        </p:nvSpPr>
        <p:spPr/>
        <p:txBody>
          <a:bodyPr/>
          <a:lstStyle/>
          <a:p>
            <a:fld id="{2EB8E699-9EA8-764D-9039-393674C5B323}" type="slidenum">
              <a:rPr lang="fr-FR" smtClean="0"/>
              <a:t>‹N°›</a:t>
            </a:fld>
            <a:endParaRPr lang="fr-FR"/>
          </a:p>
        </p:txBody>
      </p:sp>
    </p:spTree>
    <p:extLst>
      <p:ext uri="{BB962C8B-B14F-4D97-AF65-F5344CB8AC3E}">
        <p14:creationId xmlns:p14="http://schemas.microsoft.com/office/powerpoint/2010/main" val="34790688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689907-C348-D14A-89F4-E6DBE430C89E}"/>
              </a:ext>
            </a:extLst>
          </p:cNvPr>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8809279-43BE-0941-997E-9B9CA79AB005}"/>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DE74ABB-5A92-7E4C-B470-746C5F50E073}"/>
              </a:ext>
            </a:extLst>
          </p:cNvPr>
          <p:cNvSpPr>
            <a:spLocks noGrp="1"/>
          </p:cNvSpPr>
          <p:nvPr>
            <p:ph type="dt" sz="half" idx="10"/>
          </p:nvPr>
        </p:nvSpPr>
        <p:spPr/>
        <p:txBody>
          <a:bodyPr/>
          <a:lstStyle/>
          <a:p>
            <a:fld id="{E1BB5B99-BD3B-2045-B11D-7624FD634698}" type="datetimeFigureOut">
              <a:rPr lang="fr-FR" smtClean="0"/>
              <a:t>24/01/2023</a:t>
            </a:fld>
            <a:endParaRPr lang="fr-FR"/>
          </a:p>
        </p:txBody>
      </p:sp>
      <p:sp>
        <p:nvSpPr>
          <p:cNvPr id="5" name="Espace réservé du pied de page 4">
            <a:extLst>
              <a:ext uri="{FF2B5EF4-FFF2-40B4-BE49-F238E27FC236}">
                <a16:creationId xmlns:a16="http://schemas.microsoft.com/office/drawing/2014/main" id="{0D121D89-AF18-0046-A5F9-10BB9D1B6CA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16EF129-6D4B-104B-9444-CAC2F61C1CCD}"/>
              </a:ext>
            </a:extLst>
          </p:cNvPr>
          <p:cNvSpPr>
            <a:spLocks noGrp="1"/>
          </p:cNvSpPr>
          <p:nvPr>
            <p:ph type="sldNum" sz="quarter" idx="12"/>
          </p:nvPr>
        </p:nvSpPr>
        <p:spPr/>
        <p:txBody>
          <a:bodyPr/>
          <a:lstStyle/>
          <a:p>
            <a:fld id="{2EB8E699-9EA8-764D-9039-393674C5B323}" type="slidenum">
              <a:rPr lang="fr-FR" smtClean="0"/>
              <a:t>‹N°›</a:t>
            </a:fld>
            <a:endParaRPr lang="fr-FR"/>
          </a:p>
        </p:txBody>
      </p:sp>
    </p:spTree>
    <p:extLst>
      <p:ext uri="{BB962C8B-B14F-4D97-AF65-F5344CB8AC3E}">
        <p14:creationId xmlns:p14="http://schemas.microsoft.com/office/powerpoint/2010/main" val="26798283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E9B3C3-C2D4-E44C-9977-A950797388D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2368F1E-12D1-9642-8860-D909C5CCEBD0}"/>
              </a:ext>
            </a:extLst>
          </p:cNvPr>
          <p:cNvSpPr>
            <a:spLocks noGrp="1"/>
          </p:cNvSpPr>
          <p:nvPr>
            <p:ph sz="half" idx="1"/>
          </p:nvPr>
        </p:nvSpPr>
        <p:spPr>
          <a:xfrm>
            <a:off x="628650" y="1370013"/>
            <a:ext cx="3867150" cy="3262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CB8D533-1924-944A-9707-B3ECBDA39109}"/>
              </a:ext>
            </a:extLst>
          </p:cNvPr>
          <p:cNvSpPr>
            <a:spLocks noGrp="1"/>
          </p:cNvSpPr>
          <p:nvPr>
            <p:ph sz="half" idx="2"/>
          </p:nvPr>
        </p:nvSpPr>
        <p:spPr>
          <a:xfrm>
            <a:off x="4648200" y="1370013"/>
            <a:ext cx="3867150" cy="3262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4CB4813-6CFB-3F4E-97C7-8E6D41F8FF01}"/>
              </a:ext>
            </a:extLst>
          </p:cNvPr>
          <p:cNvSpPr>
            <a:spLocks noGrp="1"/>
          </p:cNvSpPr>
          <p:nvPr>
            <p:ph type="dt" sz="half" idx="10"/>
          </p:nvPr>
        </p:nvSpPr>
        <p:spPr/>
        <p:txBody>
          <a:bodyPr/>
          <a:lstStyle/>
          <a:p>
            <a:fld id="{E1BB5B99-BD3B-2045-B11D-7624FD634698}" type="datetimeFigureOut">
              <a:rPr lang="fr-FR" smtClean="0"/>
              <a:t>24/01/2023</a:t>
            </a:fld>
            <a:endParaRPr lang="fr-FR"/>
          </a:p>
        </p:txBody>
      </p:sp>
      <p:sp>
        <p:nvSpPr>
          <p:cNvPr id="6" name="Espace réservé du pied de page 5">
            <a:extLst>
              <a:ext uri="{FF2B5EF4-FFF2-40B4-BE49-F238E27FC236}">
                <a16:creationId xmlns:a16="http://schemas.microsoft.com/office/drawing/2014/main" id="{E92C93E0-8682-4E43-84B8-CB9D7BB7C04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320A38B-0427-5849-A5A9-346D6F844A24}"/>
              </a:ext>
            </a:extLst>
          </p:cNvPr>
          <p:cNvSpPr>
            <a:spLocks noGrp="1"/>
          </p:cNvSpPr>
          <p:nvPr>
            <p:ph type="sldNum" sz="quarter" idx="12"/>
          </p:nvPr>
        </p:nvSpPr>
        <p:spPr/>
        <p:txBody>
          <a:bodyPr/>
          <a:lstStyle/>
          <a:p>
            <a:fld id="{2EB8E699-9EA8-764D-9039-393674C5B323}" type="slidenum">
              <a:rPr lang="fr-FR" smtClean="0"/>
              <a:t>‹N°›</a:t>
            </a:fld>
            <a:endParaRPr lang="fr-FR"/>
          </a:p>
        </p:txBody>
      </p:sp>
    </p:spTree>
    <p:extLst>
      <p:ext uri="{BB962C8B-B14F-4D97-AF65-F5344CB8AC3E}">
        <p14:creationId xmlns:p14="http://schemas.microsoft.com/office/powerpoint/2010/main" val="1174973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2EE148-0647-974E-AE46-CFB41F7F5118}"/>
              </a:ext>
            </a:extLst>
          </p:cNvPr>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418BDA6-B865-BB46-AB9A-27190300E827}"/>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3080BBC-53EE-5F4C-8980-D0EEA8B5F779}"/>
              </a:ext>
            </a:extLst>
          </p:cNvPr>
          <p:cNvSpPr>
            <a:spLocks noGrp="1"/>
          </p:cNvSpPr>
          <p:nvPr>
            <p:ph sz="half" idx="2"/>
          </p:nvPr>
        </p:nvSpPr>
        <p:spPr>
          <a:xfrm>
            <a:off x="630238" y="1879600"/>
            <a:ext cx="3868737" cy="2762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A087512-11B0-AD4C-BCCC-912ABAB9A8B8}"/>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456FC38-567D-EA44-A2B4-BC03773C4621}"/>
              </a:ext>
            </a:extLst>
          </p:cNvPr>
          <p:cNvSpPr>
            <a:spLocks noGrp="1"/>
          </p:cNvSpPr>
          <p:nvPr>
            <p:ph sz="quarter" idx="4"/>
          </p:nvPr>
        </p:nvSpPr>
        <p:spPr>
          <a:xfrm>
            <a:off x="4629150" y="1879600"/>
            <a:ext cx="3887788" cy="2762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6E81515-7583-F746-96AB-2E2CAD44C8C1}"/>
              </a:ext>
            </a:extLst>
          </p:cNvPr>
          <p:cNvSpPr>
            <a:spLocks noGrp="1"/>
          </p:cNvSpPr>
          <p:nvPr>
            <p:ph type="dt" sz="half" idx="10"/>
          </p:nvPr>
        </p:nvSpPr>
        <p:spPr/>
        <p:txBody>
          <a:bodyPr/>
          <a:lstStyle/>
          <a:p>
            <a:fld id="{E1BB5B99-BD3B-2045-B11D-7624FD634698}" type="datetimeFigureOut">
              <a:rPr lang="fr-FR" smtClean="0"/>
              <a:t>24/01/2023</a:t>
            </a:fld>
            <a:endParaRPr lang="fr-FR"/>
          </a:p>
        </p:txBody>
      </p:sp>
      <p:sp>
        <p:nvSpPr>
          <p:cNvPr id="8" name="Espace réservé du pied de page 7">
            <a:extLst>
              <a:ext uri="{FF2B5EF4-FFF2-40B4-BE49-F238E27FC236}">
                <a16:creationId xmlns:a16="http://schemas.microsoft.com/office/drawing/2014/main" id="{B951DC40-D887-0846-941B-FDAD8238E87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952D29D-5BFF-A849-B578-57FA8CDE0337}"/>
              </a:ext>
            </a:extLst>
          </p:cNvPr>
          <p:cNvSpPr>
            <a:spLocks noGrp="1"/>
          </p:cNvSpPr>
          <p:nvPr>
            <p:ph type="sldNum" sz="quarter" idx="12"/>
          </p:nvPr>
        </p:nvSpPr>
        <p:spPr/>
        <p:txBody>
          <a:bodyPr/>
          <a:lstStyle/>
          <a:p>
            <a:fld id="{2EB8E699-9EA8-764D-9039-393674C5B323}" type="slidenum">
              <a:rPr lang="fr-FR" smtClean="0"/>
              <a:t>‹N°›</a:t>
            </a:fld>
            <a:endParaRPr lang="fr-FR"/>
          </a:p>
        </p:txBody>
      </p:sp>
    </p:spTree>
    <p:extLst>
      <p:ext uri="{BB962C8B-B14F-4D97-AF65-F5344CB8AC3E}">
        <p14:creationId xmlns:p14="http://schemas.microsoft.com/office/powerpoint/2010/main" val="3627618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CBAB86-4353-F943-9815-41B9F55E7AE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CF0C3E1-CFE4-E84C-9215-7B9DF7FE267C}"/>
              </a:ext>
            </a:extLst>
          </p:cNvPr>
          <p:cNvSpPr>
            <a:spLocks noGrp="1"/>
          </p:cNvSpPr>
          <p:nvPr>
            <p:ph type="dt" sz="half" idx="10"/>
          </p:nvPr>
        </p:nvSpPr>
        <p:spPr/>
        <p:txBody>
          <a:bodyPr/>
          <a:lstStyle/>
          <a:p>
            <a:fld id="{E1BB5B99-BD3B-2045-B11D-7624FD634698}" type="datetimeFigureOut">
              <a:rPr lang="fr-FR" smtClean="0"/>
              <a:t>24/01/2023</a:t>
            </a:fld>
            <a:endParaRPr lang="fr-FR"/>
          </a:p>
        </p:txBody>
      </p:sp>
      <p:sp>
        <p:nvSpPr>
          <p:cNvPr id="4" name="Espace réservé du pied de page 3">
            <a:extLst>
              <a:ext uri="{FF2B5EF4-FFF2-40B4-BE49-F238E27FC236}">
                <a16:creationId xmlns:a16="http://schemas.microsoft.com/office/drawing/2014/main" id="{F0367A7E-2AB4-4E4A-BA05-BB835C8CE2E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9720CE8-0282-6342-BE5F-05AF13532E30}"/>
              </a:ext>
            </a:extLst>
          </p:cNvPr>
          <p:cNvSpPr>
            <a:spLocks noGrp="1"/>
          </p:cNvSpPr>
          <p:nvPr>
            <p:ph type="sldNum" sz="quarter" idx="12"/>
          </p:nvPr>
        </p:nvSpPr>
        <p:spPr/>
        <p:txBody>
          <a:bodyPr/>
          <a:lstStyle/>
          <a:p>
            <a:fld id="{2EB8E699-9EA8-764D-9039-393674C5B323}" type="slidenum">
              <a:rPr lang="fr-FR" smtClean="0"/>
              <a:t>‹N°›</a:t>
            </a:fld>
            <a:endParaRPr lang="fr-FR"/>
          </a:p>
        </p:txBody>
      </p:sp>
    </p:spTree>
    <p:extLst>
      <p:ext uri="{BB962C8B-B14F-4D97-AF65-F5344CB8AC3E}">
        <p14:creationId xmlns:p14="http://schemas.microsoft.com/office/powerpoint/2010/main" val="25449877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790DBE9-1C22-2E41-B6A5-901DE8658921}"/>
              </a:ext>
            </a:extLst>
          </p:cNvPr>
          <p:cNvSpPr>
            <a:spLocks noGrp="1"/>
          </p:cNvSpPr>
          <p:nvPr>
            <p:ph type="dt" sz="half" idx="10"/>
          </p:nvPr>
        </p:nvSpPr>
        <p:spPr/>
        <p:txBody>
          <a:bodyPr/>
          <a:lstStyle/>
          <a:p>
            <a:fld id="{E1BB5B99-BD3B-2045-B11D-7624FD634698}" type="datetimeFigureOut">
              <a:rPr lang="fr-FR" smtClean="0"/>
              <a:t>24/01/2023</a:t>
            </a:fld>
            <a:endParaRPr lang="fr-FR"/>
          </a:p>
        </p:txBody>
      </p:sp>
      <p:sp>
        <p:nvSpPr>
          <p:cNvPr id="3" name="Espace réservé du pied de page 2">
            <a:extLst>
              <a:ext uri="{FF2B5EF4-FFF2-40B4-BE49-F238E27FC236}">
                <a16:creationId xmlns:a16="http://schemas.microsoft.com/office/drawing/2014/main" id="{0E5242EF-E5F6-8647-8410-2377779D722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B445C5E-1797-8F4C-BC2D-402028B89656}"/>
              </a:ext>
            </a:extLst>
          </p:cNvPr>
          <p:cNvSpPr>
            <a:spLocks noGrp="1"/>
          </p:cNvSpPr>
          <p:nvPr>
            <p:ph type="sldNum" sz="quarter" idx="12"/>
          </p:nvPr>
        </p:nvSpPr>
        <p:spPr/>
        <p:txBody>
          <a:bodyPr/>
          <a:lstStyle/>
          <a:p>
            <a:fld id="{2EB8E699-9EA8-764D-9039-393674C5B323}" type="slidenum">
              <a:rPr lang="fr-FR" smtClean="0"/>
              <a:t>‹N°›</a:t>
            </a:fld>
            <a:endParaRPr lang="fr-FR"/>
          </a:p>
        </p:txBody>
      </p:sp>
    </p:spTree>
    <p:extLst>
      <p:ext uri="{BB962C8B-B14F-4D97-AF65-F5344CB8AC3E}">
        <p14:creationId xmlns:p14="http://schemas.microsoft.com/office/powerpoint/2010/main" val="3596972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9805B5-23A9-874B-B39E-59149B0F8A5D}"/>
              </a:ext>
            </a:extLst>
          </p:cNvPr>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F3F7262-91EB-CB4A-BDB5-1524BB610D5E}"/>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D76421F-AD60-3547-B1AE-0E133D2A7E7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15A30E4-29EC-A441-BA95-06C0B8391EDC}"/>
              </a:ext>
            </a:extLst>
          </p:cNvPr>
          <p:cNvSpPr>
            <a:spLocks noGrp="1"/>
          </p:cNvSpPr>
          <p:nvPr>
            <p:ph type="dt" sz="half" idx="10"/>
          </p:nvPr>
        </p:nvSpPr>
        <p:spPr/>
        <p:txBody>
          <a:bodyPr/>
          <a:lstStyle/>
          <a:p>
            <a:fld id="{E1BB5B99-BD3B-2045-B11D-7624FD634698}" type="datetimeFigureOut">
              <a:rPr lang="fr-FR" smtClean="0"/>
              <a:t>24/01/2023</a:t>
            </a:fld>
            <a:endParaRPr lang="fr-FR"/>
          </a:p>
        </p:txBody>
      </p:sp>
      <p:sp>
        <p:nvSpPr>
          <p:cNvPr id="6" name="Espace réservé du pied de page 5">
            <a:extLst>
              <a:ext uri="{FF2B5EF4-FFF2-40B4-BE49-F238E27FC236}">
                <a16:creationId xmlns:a16="http://schemas.microsoft.com/office/drawing/2014/main" id="{B56059D1-C1C3-D347-BD30-E2E78385F43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AE171B0-6241-164A-B4C0-F37595D60BBA}"/>
              </a:ext>
            </a:extLst>
          </p:cNvPr>
          <p:cNvSpPr>
            <a:spLocks noGrp="1"/>
          </p:cNvSpPr>
          <p:nvPr>
            <p:ph type="sldNum" sz="quarter" idx="12"/>
          </p:nvPr>
        </p:nvSpPr>
        <p:spPr/>
        <p:txBody>
          <a:bodyPr/>
          <a:lstStyle/>
          <a:p>
            <a:fld id="{2EB8E699-9EA8-764D-9039-393674C5B323}" type="slidenum">
              <a:rPr lang="fr-FR" smtClean="0"/>
              <a:t>‹N°›</a:t>
            </a:fld>
            <a:endParaRPr lang="fr-FR"/>
          </a:p>
        </p:txBody>
      </p:sp>
    </p:spTree>
    <p:extLst>
      <p:ext uri="{BB962C8B-B14F-4D97-AF65-F5344CB8AC3E}">
        <p14:creationId xmlns:p14="http://schemas.microsoft.com/office/powerpoint/2010/main" val="18492654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29477A-75F2-A748-8324-752D45935F14}"/>
              </a:ext>
            </a:extLst>
          </p:cNvPr>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B425960-D398-D240-82DB-FFEC62DC5C71}"/>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8A2B59A-0F4A-204F-A6C2-14780411B509}"/>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9007888-154E-EA48-B6B7-D2D5326A124B}"/>
              </a:ext>
            </a:extLst>
          </p:cNvPr>
          <p:cNvSpPr>
            <a:spLocks noGrp="1"/>
          </p:cNvSpPr>
          <p:nvPr>
            <p:ph type="dt" sz="half" idx="10"/>
          </p:nvPr>
        </p:nvSpPr>
        <p:spPr/>
        <p:txBody>
          <a:bodyPr/>
          <a:lstStyle/>
          <a:p>
            <a:fld id="{E1BB5B99-BD3B-2045-B11D-7624FD634698}" type="datetimeFigureOut">
              <a:rPr lang="fr-FR" smtClean="0"/>
              <a:t>24/01/2023</a:t>
            </a:fld>
            <a:endParaRPr lang="fr-FR"/>
          </a:p>
        </p:txBody>
      </p:sp>
      <p:sp>
        <p:nvSpPr>
          <p:cNvPr id="6" name="Espace réservé du pied de page 5">
            <a:extLst>
              <a:ext uri="{FF2B5EF4-FFF2-40B4-BE49-F238E27FC236}">
                <a16:creationId xmlns:a16="http://schemas.microsoft.com/office/drawing/2014/main" id="{E9975E1B-E598-3D48-90FF-856DD08E0E8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D510D97-1AB5-5242-A7D1-CCF2CEDF4AE4}"/>
              </a:ext>
            </a:extLst>
          </p:cNvPr>
          <p:cNvSpPr>
            <a:spLocks noGrp="1"/>
          </p:cNvSpPr>
          <p:nvPr>
            <p:ph type="sldNum" sz="quarter" idx="12"/>
          </p:nvPr>
        </p:nvSpPr>
        <p:spPr/>
        <p:txBody>
          <a:bodyPr/>
          <a:lstStyle/>
          <a:p>
            <a:fld id="{2EB8E699-9EA8-764D-9039-393674C5B323}" type="slidenum">
              <a:rPr lang="fr-FR" smtClean="0"/>
              <a:t>‹N°›</a:t>
            </a:fld>
            <a:endParaRPr lang="fr-FR"/>
          </a:p>
        </p:txBody>
      </p:sp>
    </p:spTree>
    <p:extLst>
      <p:ext uri="{BB962C8B-B14F-4D97-AF65-F5344CB8AC3E}">
        <p14:creationId xmlns:p14="http://schemas.microsoft.com/office/powerpoint/2010/main" val="402096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UVERTURE_texte et aplat de couleur ">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stretch>
            <a:fillRect/>
          </a:stretch>
        </p:blipFill>
        <p:spPr>
          <a:xfrm>
            <a:off x="1" y="2284"/>
            <a:ext cx="9135877" cy="5138931"/>
          </a:xfrm>
          <a:prstGeom prst="rect">
            <a:avLst/>
          </a:prstGeom>
        </p:spPr>
      </p:pic>
      <p:sp>
        <p:nvSpPr>
          <p:cNvPr id="2" name="Title 1"/>
          <p:cNvSpPr>
            <a:spLocks noGrp="1"/>
          </p:cNvSpPr>
          <p:nvPr>
            <p:ph type="ctrTitle"/>
          </p:nvPr>
        </p:nvSpPr>
        <p:spPr>
          <a:xfrm>
            <a:off x="564515" y="967978"/>
            <a:ext cx="3809365" cy="1417320"/>
          </a:xfrm>
        </p:spPr>
        <p:txBody>
          <a:bodyPr anchor="b">
            <a:noAutofit/>
          </a:bodyPr>
          <a:lstStyle>
            <a:lvl1pPr algn="l">
              <a:lnSpc>
                <a:spcPct val="100000"/>
              </a:lnSpc>
              <a:defRPr sz="3000" b="1" i="0" cap="all" spc="0" baseline="0">
                <a:solidFill>
                  <a:schemeClr val="bg1"/>
                </a:solidFill>
                <a:latin typeface="century gothic" charset="0"/>
              </a:defRPr>
            </a:lvl1pPr>
          </a:lstStyle>
          <a:p>
            <a:r>
              <a:rPr lang="fr-FR" dirty="0"/>
              <a:t>Cliquez et modifiez le titre</a:t>
            </a:r>
            <a:endParaRPr lang="en-US" dirty="0"/>
          </a:p>
        </p:txBody>
      </p:sp>
      <p:sp>
        <p:nvSpPr>
          <p:cNvPr id="3" name="Subtitle 2"/>
          <p:cNvSpPr>
            <a:spLocks noGrp="1"/>
          </p:cNvSpPr>
          <p:nvPr>
            <p:ph type="subTitle" idx="1"/>
          </p:nvPr>
        </p:nvSpPr>
        <p:spPr>
          <a:xfrm>
            <a:off x="564515" y="2541508"/>
            <a:ext cx="3809365" cy="1241822"/>
          </a:xfrm>
        </p:spPr>
        <p:txBody>
          <a:bodyPr>
            <a:normAutofit/>
          </a:bodyPr>
          <a:lstStyle>
            <a:lvl1pPr marL="0" indent="0" algn="l">
              <a:lnSpc>
                <a:spcPct val="100000"/>
              </a:lnSpc>
              <a:buNone/>
              <a:defRPr sz="20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Cliquez pour modifier le style des sous-titres du masque</a:t>
            </a:r>
            <a:endParaRPr lang="en-US" dirty="0"/>
          </a:p>
        </p:txBody>
      </p:sp>
      <p:sp>
        <p:nvSpPr>
          <p:cNvPr id="4" name="Date Placeholder 3"/>
          <p:cNvSpPr>
            <a:spLocks noGrp="1"/>
          </p:cNvSpPr>
          <p:nvPr>
            <p:ph type="dt" sz="half" idx="10"/>
          </p:nvPr>
        </p:nvSpPr>
        <p:spPr>
          <a:xfrm>
            <a:off x="1143000" y="3558540"/>
            <a:ext cx="2057400" cy="273844"/>
          </a:xfrm>
        </p:spPr>
        <p:txBody>
          <a:bodyPr/>
          <a:lstStyle>
            <a:lvl1pPr>
              <a:defRPr>
                <a:solidFill>
                  <a:schemeClr val="bg1"/>
                </a:solidFill>
              </a:defRPr>
            </a:lvl1pPr>
          </a:lstStyle>
          <a:p>
            <a:fld id="{A7E4D3B2-526A-4A4A-A4DE-4491188DFF7E}" type="datetime1">
              <a:rPr lang="fr-FR" smtClean="0"/>
              <a:t>24/01/2023</a:t>
            </a:fld>
            <a:endParaRPr lang="fr-FR" dirty="0"/>
          </a:p>
        </p:txBody>
      </p:sp>
    </p:spTree>
    <p:extLst>
      <p:ext uri="{BB962C8B-B14F-4D97-AF65-F5344CB8AC3E}">
        <p14:creationId xmlns:p14="http://schemas.microsoft.com/office/powerpoint/2010/main" val="34831522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1638D0-E38A-234E-A98D-D42BF9F7E13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644A109-A141-E540-B0FA-01F9A7CF4D5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9FC21EF-8C7C-4B4F-930B-72EB34A25582}"/>
              </a:ext>
            </a:extLst>
          </p:cNvPr>
          <p:cNvSpPr>
            <a:spLocks noGrp="1"/>
          </p:cNvSpPr>
          <p:nvPr>
            <p:ph type="dt" sz="half" idx="10"/>
          </p:nvPr>
        </p:nvSpPr>
        <p:spPr/>
        <p:txBody>
          <a:bodyPr/>
          <a:lstStyle/>
          <a:p>
            <a:fld id="{E1BB5B99-BD3B-2045-B11D-7624FD634698}" type="datetimeFigureOut">
              <a:rPr lang="fr-FR" smtClean="0"/>
              <a:t>24/01/2023</a:t>
            </a:fld>
            <a:endParaRPr lang="fr-FR"/>
          </a:p>
        </p:txBody>
      </p:sp>
      <p:sp>
        <p:nvSpPr>
          <p:cNvPr id="5" name="Espace réservé du pied de page 4">
            <a:extLst>
              <a:ext uri="{FF2B5EF4-FFF2-40B4-BE49-F238E27FC236}">
                <a16:creationId xmlns:a16="http://schemas.microsoft.com/office/drawing/2014/main" id="{B14CBEF5-E7BD-B94E-9016-811C25A0CB7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0FEF64F-230F-8548-AA78-554FB1DEAC94}"/>
              </a:ext>
            </a:extLst>
          </p:cNvPr>
          <p:cNvSpPr>
            <a:spLocks noGrp="1"/>
          </p:cNvSpPr>
          <p:nvPr>
            <p:ph type="sldNum" sz="quarter" idx="12"/>
          </p:nvPr>
        </p:nvSpPr>
        <p:spPr/>
        <p:txBody>
          <a:bodyPr/>
          <a:lstStyle/>
          <a:p>
            <a:fld id="{2EB8E699-9EA8-764D-9039-393674C5B323}" type="slidenum">
              <a:rPr lang="fr-FR" smtClean="0"/>
              <a:t>‹N°›</a:t>
            </a:fld>
            <a:endParaRPr lang="fr-FR"/>
          </a:p>
        </p:txBody>
      </p:sp>
    </p:spTree>
    <p:extLst>
      <p:ext uri="{BB962C8B-B14F-4D97-AF65-F5344CB8AC3E}">
        <p14:creationId xmlns:p14="http://schemas.microsoft.com/office/powerpoint/2010/main" val="31503016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01A23B2-F10B-FF4D-91F2-7F3DDEB2C65A}"/>
              </a:ext>
            </a:extLst>
          </p:cNvPr>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F3AF1BA-E40F-1C44-8ECB-7D56050241E4}"/>
              </a:ext>
            </a:extLst>
          </p:cNvPr>
          <p:cNvSpPr>
            <a:spLocks noGrp="1"/>
          </p:cNvSpPr>
          <p:nvPr>
            <p:ph type="body" orient="vert" idx="1"/>
          </p:nvPr>
        </p:nvSpPr>
        <p:spPr>
          <a:xfrm>
            <a:off x="628650" y="274638"/>
            <a:ext cx="5762625" cy="435768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DDCA4D9-DAD1-784F-A3E4-A3DDF018B5E1}"/>
              </a:ext>
            </a:extLst>
          </p:cNvPr>
          <p:cNvSpPr>
            <a:spLocks noGrp="1"/>
          </p:cNvSpPr>
          <p:nvPr>
            <p:ph type="dt" sz="half" idx="10"/>
          </p:nvPr>
        </p:nvSpPr>
        <p:spPr/>
        <p:txBody>
          <a:bodyPr/>
          <a:lstStyle/>
          <a:p>
            <a:fld id="{E1BB5B99-BD3B-2045-B11D-7624FD634698}" type="datetimeFigureOut">
              <a:rPr lang="fr-FR" smtClean="0"/>
              <a:t>24/01/2023</a:t>
            </a:fld>
            <a:endParaRPr lang="fr-FR"/>
          </a:p>
        </p:txBody>
      </p:sp>
      <p:sp>
        <p:nvSpPr>
          <p:cNvPr id="5" name="Espace réservé du pied de page 4">
            <a:extLst>
              <a:ext uri="{FF2B5EF4-FFF2-40B4-BE49-F238E27FC236}">
                <a16:creationId xmlns:a16="http://schemas.microsoft.com/office/drawing/2014/main" id="{B38100BA-294F-A34D-900D-B893963DE28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17AE51E-929F-1E45-BDBE-4C8748B43332}"/>
              </a:ext>
            </a:extLst>
          </p:cNvPr>
          <p:cNvSpPr>
            <a:spLocks noGrp="1"/>
          </p:cNvSpPr>
          <p:nvPr>
            <p:ph type="sldNum" sz="quarter" idx="12"/>
          </p:nvPr>
        </p:nvSpPr>
        <p:spPr/>
        <p:txBody>
          <a:bodyPr/>
          <a:lstStyle/>
          <a:p>
            <a:fld id="{2EB8E699-9EA8-764D-9039-393674C5B323}" type="slidenum">
              <a:rPr lang="fr-FR" smtClean="0"/>
              <a:t>‹N°›</a:t>
            </a:fld>
            <a:endParaRPr lang="fr-FR"/>
          </a:p>
        </p:txBody>
      </p:sp>
    </p:spTree>
    <p:extLst>
      <p:ext uri="{BB962C8B-B14F-4D97-AF65-F5344CB8AC3E}">
        <p14:creationId xmlns:p14="http://schemas.microsoft.com/office/powerpoint/2010/main" val="1262330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UVERTURE_texte et aplat de couleur ">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27" y="4570"/>
            <a:ext cx="9127761" cy="5138930"/>
          </a:xfrm>
          <a:prstGeom prst="rect">
            <a:avLst/>
          </a:prstGeom>
        </p:spPr>
      </p:pic>
      <p:sp>
        <p:nvSpPr>
          <p:cNvPr id="2" name="Title 1"/>
          <p:cNvSpPr>
            <a:spLocks noGrp="1"/>
          </p:cNvSpPr>
          <p:nvPr>
            <p:ph type="ctrTitle" hasCustomPrompt="1"/>
          </p:nvPr>
        </p:nvSpPr>
        <p:spPr>
          <a:xfrm>
            <a:off x="633095" y="952738"/>
            <a:ext cx="3809365" cy="1417320"/>
          </a:xfrm>
        </p:spPr>
        <p:txBody>
          <a:bodyPr anchor="b">
            <a:noAutofit/>
          </a:bodyPr>
          <a:lstStyle>
            <a:lvl1pPr algn="l">
              <a:lnSpc>
                <a:spcPct val="100000"/>
              </a:lnSpc>
              <a:defRPr sz="3000" b="1" i="0" cap="all" spc="0" baseline="0">
                <a:solidFill>
                  <a:schemeClr val="bg1"/>
                </a:solidFill>
                <a:latin typeface="century gothic" charset="0"/>
              </a:defRPr>
            </a:lvl1pPr>
          </a:lstStyle>
          <a:p>
            <a:r>
              <a:rPr lang="fr-FR" dirty="0"/>
              <a:t>TITRE</a:t>
            </a:r>
            <a:br>
              <a:rPr lang="fr-FR" dirty="0"/>
            </a:br>
            <a:r>
              <a:rPr lang="fr-FR" dirty="0"/>
              <a:t>XXX</a:t>
            </a:r>
            <a:endParaRPr lang="en-US" dirty="0"/>
          </a:p>
        </p:txBody>
      </p:sp>
      <p:sp>
        <p:nvSpPr>
          <p:cNvPr id="3" name="Subtitle 2"/>
          <p:cNvSpPr>
            <a:spLocks noGrp="1"/>
          </p:cNvSpPr>
          <p:nvPr>
            <p:ph type="subTitle" idx="1" hasCustomPrompt="1"/>
          </p:nvPr>
        </p:nvSpPr>
        <p:spPr>
          <a:xfrm>
            <a:off x="633095" y="2526268"/>
            <a:ext cx="3809365" cy="1241822"/>
          </a:xfrm>
        </p:spPr>
        <p:txBody>
          <a:bodyPr>
            <a:normAutofit/>
          </a:bodyPr>
          <a:lstStyle>
            <a:lvl1pPr marL="0" indent="0" algn="l">
              <a:lnSpc>
                <a:spcPct val="100000"/>
              </a:lnSpc>
              <a:buNone/>
              <a:defRPr sz="20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Sous-titres</a:t>
            </a:r>
          </a:p>
          <a:p>
            <a:r>
              <a:rPr lang="fr-FR" dirty="0"/>
              <a:t>xx</a:t>
            </a:r>
            <a:endParaRPr lang="en-US" dirty="0"/>
          </a:p>
        </p:txBody>
      </p:sp>
      <p:sp>
        <p:nvSpPr>
          <p:cNvPr id="14" name="Rectangle 13"/>
          <p:cNvSpPr/>
          <p:nvPr userDrawn="1"/>
        </p:nvSpPr>
        <p:spPr>
          <a:xfrm>
            <a:off x="1354" y="4488180"/>
            <a:ext cx="7250346" cy="655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pour une image  9"/>
          <p:cNvSpPr txBox="1">
            <a:spLocks/>
          </p:cNvSpPr>
          <p:nvPr userDrawn="1"/>
        </p:nvSpPr>
        <p:spPr>
          <a:xfrm>
            <a:off x="1562100" y="4598670"/>
            <a:ext cx="838835" cy="434340"/>
          </a:xfrm>
          <a:prstGeom prst="rect">
            <a:avLst/>
          </a:prstGeom>
          <a:solidFill>
            <a:schemeClr val="bg2"/>
          </a:solidFill>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700" kern="1200" baseline="-250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a:t>Logo partenaire</a:t>
            </a:r>
            <a:endParaRPr lang="fr-FR" dirty="0"/>
          </a:p>
        </p:txBody>
      </p:sp>
      <p:sp>
        <p:nvSpPr>
          <p:cNvPr id="16" name="Espace réservé pour une image  9"/>
          <p:cNvSpPr txBox="1">
            <a:spLocks/>
          </p:cNvSpPr>
          <p:nvPr userDrawn="1"/>
        </p:nvSpPr>
        <p:spPr>
          <a:xfrm>
            <a:off x="2641917" y="4598670"/>
            <a:ext cx="838835" cy="434340"/>
          </a:xfrm>
          <a:prstGeom prst="rect">
            <a:avLst/>
          </a:prstGeom>
          <a:solidFill>
            <a:schemeClr val="bg2"/>
          </a:solidFill>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700" kern="1200" baseline="-250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a:t>Logo partenaire</a:t>
            </a:r>
            <a:endParaRPr lang="fr-FR" dirty="0"/>
          </a:p>
        </p:txBody>
      </p:sp>
      <p:sp>
        <p:nvSpPr>
          <p:cNvPr id="17" name="ZoneTexte 16"/>
          <p:cNvSpPr txBox="1"/>
          <p:nvPr userDrawn="1"/>
        </p:nvSpPr>
        <p:spPr>
          <a:xfrm>
            <a:off x="110785" y="4738683"/>
            <a:ext cx="1325880" cy="184666"/>
          </a:xfrm>
          <a:prstGeom prst="rect">
            <a:avLst/>
          </a:prstGeom>
          <a:noFill/>
        </p:spPr>
        <p:txBody>
          <a:bodyPr wrap="square" rtlCol="0">
            <a:spAutoFit/>
          </a:bodyPr>
          <a:lstStyle/>
          <a:p>
            <a:r>
              <a:rPr lang="fr-FR" sz="600" b="1" dirty="0"/>
              <a:t>EN PARTENARIAT AVEC</a:t>
            </a:r>
            <a:r>
              <a:rPr lang="fr-FR" sz="600" b="1" baseline="0" dirty="0"/>
              <a:t> </a:t>
            </a:r>
            <a:r>
              <a:rPr lang="fr-FR" sz="600" baseline="0" dirty="0"/>
              <a:t>  </a:t>
            </a:r>
            <a:endParaRPr lang="fr-FR" sz="600" dirty="0"/>
          </a:p>
        </p:txBody>
      </p:sp>
      <p:sp>
        <p:nvSpPr>
          <p:cNvPr id="18" name="Espace réservé pour une image  9"/>
          <p:cNvSpPr txBox="1">
            <a:spLocks/>
          </p:cNvSpPr>
          <p:nvPr userDrawn="1"/>
        </p:nvSpPr>
        <p:spPr>
          <a:xfrm>
            <a:off x="3721734" y="4598670"/>
            <a:ext cx="838835" cy="434340"/>
          </a:xfrm>
          <a:prstGeom prst="rect">
            <a:avLst/>
          </a:prstGeom>
          <a:solidFill>
            <a:schemeClr val="bg2"/>
          </a:solidFill>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700" kern="1200" baseline="-250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a:t>Logo partenaire</a:t>
            </a:r>
            <a:endParaRPr lang="fr-FR" dirty="0"/>
          </a:p>
        </p:txBody>
      </p:sp>
      <p:sp>
        <p:nvSpPr>
          <p:cNvPr id="19" name="Espace réservé pour une image  9"/>
          <p:cNvSpPr txBox="1">
            <a:spLocks/>
          </p:cNvSpPr>
          <p:nvPr userDrawn="1"/>
        </p:nvSpPr>
        <p:spPr>
          <a:xfrm>
            <a:off x="4801551" y="4598670"/>
            <a:ext cx="838835" cy="434340"/>
          </a:xfrm>
          <a:prstGeom prst="rect">
            <a:avLst/>
          </a:prstGeom>
          <a:solidFill>
            <a:schemeClr val="bg2"/>
          </a:solidFill>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700" kern="1200" baseline="-250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a:t>Logo partenaire</a:t>
            </a:r>
            <a:endParaRPr lang="fr-FR" dirty="0"/>
          </a:p>
        </p:txBody>
      </p:sp>
      <p:sp>
        <p:nvSpPr>
          <p:cNvPr id="20" name="Espace réservé pour une image  9"/>
          <p:cNvSpPr txBox="1">
            <a:spLocks/>
          </p:cNvSpPr>
          <p:nvPr userDrawn="1"/>
        </p:nvSpPr>
        <p:spPr>
          <a:xfrm>
            <a:off x="5881368" y="4594860"/>
            <a:ext cx="838835" cy="434340"/>
          </a:xfrm>
          <a:prstGeom prst="rect">
            <a:avLst/>
          </a:prstGeom>
          <a:solidFill>
            <a:schemeClr val="bg2"/>
          </a:solidFill>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700" kern="1200" baseline="-250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a:t>Logo partenaire</a:t>
            </a:r>
            <a:endParaRPr lang="fr-FR" dirty="0"/>
          </a:p>
        </p:txBody>
      </p:sp>
    </p:spTree>
    <p:extLst>
      <p:ext uri="{BB962C8B-B14F-4D97-AF65-F5344CB8AC3E}">
        <p14:creationId xmlns:p14="http://schemas.microsoft.com/office/powerpoint/2010/main" val="3733690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UVERTURE_texte et aplat de couleur ">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stretch>
            <a:fillRect/>
          </a:stretch>
        </p:blipFill>
        <p:spPr>
          <a:xfrm>
            <a:off x="4060" y="2284"/>
            <a:ext cx="9135879" cy="5138931"/>
          </a:xfrm>
          <a:prstGeom prst="rect">
            <a:avLst/>
          </a:prstGeom>
        </p:spPr>
      </p:pic>
      <p:sp>
        <p:nvSpPr>
          <p:cNvPr id="2" name="Title 1"/>
          <p:cNvSpPr>
            <a:spLocks noGrp="1"/>
          </p:cNvSpPr>
          <p:nvPr>
            <p:ph type="ctrTitle"/>
          </p:nvPr>
        </p:nvSpPr>
        <p:spPr>
          <a:xfrm>
            <a:off x="1143000" y="586978"/>
            <a:ext cx="4373880" cy="1417320"/>
          </a:xfrm>
        </p:spPr>
        <p:txBody>
          <a:bodyPr anchor="b">
            <a:noAutofit/>
          </a:bodyPr>
          <a:lstStyle>
            <a:lvl1pPr algn="l">
              <a:lnSpc>
                <a:spcPct val="100000"/>
              </a:lnSpc>
              <a:defRPr sz="3000" b="1" i="0" cap="all" spc="0" baseline="0">
                <a:solidFill>
                  <a:schemeClr val="bg1"/>
                </a:solidFill>
                <a:latin typeface="century gothic" charset="0"/>
              </a:defRPr>
            </a:lvl1pPr>
          </a:lstStyle>
          <a:p>
            <a:r>
              <a:rPr lang="fr-FR" dirty="0"/>
              <a:t>Cliquez et modifiez le titre</a:t>
            </a:r>
            <a:endParaRPr lang="en-US" dirty="0"/>
          </a:p>
        </p:txBody>
      </p:sp>
      <p:sp>
        <p:nvSpPr>
          <p:cNvPr id="3" name="Subtitle 2"/>
          <p:cNvSpPr>
            <a:spLocks noGrp="1"/>
          </p:cNvSpPr>
          <p:nvPr>
            <p:ph type="subTitle" idx="1"/>
          </p:nvPr>
        </p:nvSpPr>
        <p:spPr>
          <a:xfrm>
            <a:off x="1143000" y="2160508"/>
            <a:ext cx="4373880" cy="1241822"/>
          </a:xfrm>
        </p:spPr>
        <p:txBody>
          <a:bodyPr>
            <a:normAutofit/>
          </a:bodyPr>
          <a:lstStyle>
            <a:lvl1pPr marL="0" indent="0" algn="l">
              <a:lnSpc>
                <a:spcPct val="100000"/>
              </a:lnSpc>
              <a:buNone/>
              <a:defRPr sz="20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Cliquez pour modifier le style des sous-titres du masque</a:t>
            </a:r>
            <a:endParaRPr lang="en-US" dirty="0"/>
          </a:p>
        </p:txBody>
      </p:sp>
    </p:spTree>
    <p:extLst>
      <p:ext uri="{BB962C8B-B14F-4D97-AF65-F5344CB8AC3E}">
        <p14:creationId xmlns:p14="http://schemas.microsoft.com/office/powerpoint/2010/main" val="8880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UVERTURE_texte et aplat de couleur ">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stretch>
            <a:fillRect/>
          </a:stretch>
        </p:blipFill>
        <p:spPr>
          <a:xfrm>
            <a:off x="4061" y="2284"/>
            <a:ext cx="9135877" cy="5138931"/>
          </a:xfrm>
          <a:prstGeom prst="rect">
            <a:avLst/>
          </a:prstGeom>
        </p:spPr>
      </p:pic>
      <p:sp>
        <p:nvSpPr>
          <p:cNvPr id="2" name="Title 1"/>
          <p:cNvSpPr>
            <a:spLocks noGrp="1"/>
          </p:cNvSpPr>
          <p:nvPr>
            <p:ph type="ctrTitle"/>
          </p:nvPr>
        </p:nvSpPr>
        <p:spPr>
          <a:xfrm>
            <a:off x="1143000" y="586978"/>
            <a:ext cx="4373880" cy="1417320"/>
          </a:xfrm>
        </p:spPr>
        <p:txBody>
          <a:bodyPr anchor="b">
            <a:noAutofit/>
          </a:bodyPr>
          <a:lstStyle>
            <a:lvl1pPr algn="l">
              <a:lnSpc>
                <a:spcPct val="100000"/>
              </a:lnSpc>
              <a:defRPr sz="3000" b="1" i="0" cap="all" spc="0" baseline="0">
                <a:solidFill>
                  <a:schemeClr val="bg1"/>
                </a:solidFill>
                <a:latin typeface="century gothic" charset="0"/>
              </a:defRPr>
            </a:lvl1pPr>
          </a:lstStyle>
          <a:p>
            <a:r>
              <a:rPr lang="fr-FR" dirty="0"/>
              <a:t>Cliquez et modifiez le titre</a:t>
            </a:r>
            <a:endParaRPr lang="en-US" dirty="0"/>
          </a:p>
        </p:txBody>
      </p:sp>
      <p:sp>
        <p:nvSpPr>
          <p:cNvPr id="3" name="Subtitle 2"/>
          <p:cNvSpPr>
            <a:spLocks noGrp="1"/>
          </p:cNvSpPr>
          <p:nvPr>
            <p:ph type="subTitle" idx="1"/>
          </p:nvPr>
        </p:nvSpPr>
        <p:spPr>
          <a:xfrm>
            <a:off x="1143000" y="2160508"/>
            <a:ext cx="4373880" cy="1241822"/>
          </a:xfrm>
        </p:spPr>
        <p:txBody>
          <a:bodyPr>
            <a:normAutofit/>
          </a:bodyPr>
          <a:lstStyle>
            <a:lvl1pPr marL="0" indent="0" algn="l">
              <a:lnSpc>
                <a:spcPct val="100000"/>
              </a:lnSpc>
              <a:buNone/>
              <a:defRPr sz="20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Cliquez pour modifier le style des sous-titres du masque</a:t>
            </a:r>
            <a:endParaRPr lang="en-US" dirty="0"/>
          </a:p>
        </p:txBody>
      </p:sp>
    </p:spTree>
    <p:extLst>
      <p:ext uri="{BB962C8B-B14F-4D97-AF65-F5344CB8AC3E}">
        <p14:creationId xmlns:p14="http://schemas.microsoft.com/office/powerpoint/2010/main" val="275225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UVERTURE_texte et aplat de couleur ">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stretch>
            <a:fillRect/>
          </a:stretch>
        </p:blipFill>
        <p:spPr>
          <a:xfrm>
            <a:off x="4061" y="2284"/>
            <a:ext cx="9135877" cy="5138930"/>
          </a:xfrm>
          <a:prstGeom prst="rect">
            <a:avLst/>
          </a:prstGeom>
        </p:spPr>
      </p:pic>
      <p:sp>
        <p:nvSpPr>
          <p:cNvPr id="2" name="Title 1"/>
          <p:cNvSpPr>
            <a:spLocks noGrp="1"/>
          </p:cNvSpPr>
          <p:nvPr>
            <p:ph type="ctrTitle"/>
          </p:nvPr>
        </p:nvSpPr>
        <p:spPr>
          <a:xfrm>
            <a:off x="1143000" y="586978"/>
            <a:ext cx="4373880" cy="1417320"/>
          </a:xfrm>
        </p:spPr>
        <p:txBody>
          <a:bodyPr anchor="b">
            <a:noAutofit/>
          </a:bodyPr>
          <a:lstStyle>
            <a:lvl1pPr algn="l">
              <a:lnSpc>
                <a:spcPct val="100000"/>
              </a:lnSpc>
              <a:defRPr sz="3000" b="1" i="0" cap="all" spc="0" baseline="0">
                <a:solidFill>
                  <a:schemeClr val="bg1"/>
                </a:solidFill>
                <a:latin typeface="century gothic" charset="0"/>
              </a:defRPr>
            </a:lvl1pPr>
          </a:lstStyle>
          <a:p>
            <a:r>
              <a:rPr lang="fr-FR" dirty="0"/>
              <a:t>Cliquez et modifiez le titre</a:t>
            </a:r>
            <a:endParaRPr lang="en-US" dirty="0"/>
          </a:p>
        </p:txBody>
      </p:sp>
      <p:sp>
        <p:nvSpPr>
          <p:cNvPr id="3" name="Subtitle 2"/>
          <p:cNvSpPr>
            <a:spLocks noGrp="1"/>
          </p:cNvSpPr>
          <p:nvPr>
            <p:ph type="subTitle" idx="1"/>
          </p:nvPr>
        </p:nvSpPr>
        <p:spPr>
          <a:xfrm>
            <a:off x="1143000" y="2160508"/>
            <a:ext cx="4373880" cy="1241822"/>
          </a:xfrm>
        </p:spPr>
        <p:txBody>
          <a:bodyPr>
            <a:normAutofit/>
          </a:bodyPr>
          <a:lstStyle>
            <a:lvl1pPr marL="0" indent="0" algn="l">
              <a:lnSpc>
                <a:spcPct val="100000"/>
              </a:lnSpc>
              <a:buNone/>
              <a:defRPr sz="20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Cliquez pour modifier le style des sous-titres du masque</a:t>
            </a:r>
            <a:endParaRPr lang="en-US" dirty="0"/>
          </a:p>
        </p:txBody>
      </p:sp>
    </p:spTree>
    <p:extLst>
      <p:ext uri="{BB962C8B-B14F-4D97-AF65-F5344CB8AC3E}">
        <p14:creationId xmlns:p14="http://schemas.microsoft.com/office/powerpoint/2010/main" val="1864634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UVERTURE_texte et aplat de couleur ">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stretch>
            <a:fillRect/>
          </a:stretch>
        </p:blipFill>
        <p:spPr>
          <a:xfrm>
            <a:off x="4062" y="2284"/>
            <a:ext cx="9135875" cy="5138930"/>
          </a:xfrm>
          <a:prstGeom prst="rect">
            <a:avLst/>
          </a:prstGeom>
        </p:spPr>
      </p:pic>
      <p:sp>
        <p:nvSpPr>
          <p:cNvPr id="2" name="Title 1"/>
          <p:cNvSpPr>
            <a:spLocks noGrp="1"/>
          </p:cNvSpPr>
          <p:nvPr>
            <p:ph type="ctrTitle"/>
          </p:nvPr>
        </p:nvSpPr>
        <p:spPr>
          <a:xfrm>
            <a:off x="1143000" y="586978"/>
            <a:ext cx="4373880" cy="1417320"/>
          </a:xfrm>
        </p:spPr>
        <p:txBody>
          <a:bodyPr anchor="b">
            <a:noAutofit/>
          </a:bodyPr>
          <a:lstStyle>
            <a:lvl1pPr algn="l">
              <a:lnSpc>
                <a:spcPct val="100000"/>
              </a:lnSpc>
              <a:defRPr sz="3000" b="1" i="0" cap="all" spc="0" baseline="0">
                <a:solidFill>
                  <a:schemeClr val="bg1"/>
                </a:solidFill>
                <a:latin typeface="century gothic" charset="0"/>
              </a:defRPr>
            </a:lvl1pPr>
          </a:lstStyle>
          <a:p>
            <a:r>
              <a:rPr lang="fr-FR" dirty="0"/>
              <a:t>Cliquez et modifiez le titre</a:t>
            </a:r>
            <a:endParaRPr lang="en-US" dirty="0"/>
          </a:p>
        </p:txBody>
      </p:sp>
      <p:sp>
        <p:nvSpPr>
          <p:cNvPr id="3" name="Subtitle 2"/>
          <p:cNvSpPr>
            <a:spLocks noGrp="1"/>
          </p:cNvSpPr>
          <p:nvPr>
            <p:ph type="subTitle" idx="1"/>
          </p:nvPr>
        </p:nvSpPr>
        <p:spPr>
          <a:xfrm>
            <a:off x="1143000" y="2160508"/>
            <a:ext cx="4373880" cy="1241822"/>
          </a:xfrm>
        </p:spPr>
        <p:txBody>
          <a:bodyPr>
            <a:normAutofit/>
          </a:bodyPr>
          <a:lstStyle>
            <a:lvl1pPr marL="0" indent="0" algn="l">
              <a:lnSpc>
                <a:spcPct val="100000"/>
              </a:lnSpc>
              <a:buNone/>
              <a:defRPr sz="20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Cliquez pour modifier le style des sous-titres du masque</a:t>
            </a:r>
            <a:endParaRPr lang="en-US" dirty="0"/>
          </a:p>
        </p:txBody>
      </p:sp>
    </p:spTree>
    <p:extLst>
      <p:ext uri="{BB962C8B-B14F-4D97-AF65-F5344CB8AC3E}">
        <p14:creationId xmlns:p14="http://schemas.microsoft.com/office/powerpoint/2010/main" val="892132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FR" dirty="0"/>
              <a:t>test</a:t>
            </a:r>
            <a:endParaRPr lang="en-US" dirty="0"/>
          </a:p>
        </p:txBody>
      </p:sp>
      <p:sp>
        <p:nvSpPr>
          <p:cNvPr id="3" name="Text Placeholder 2"/>
          <p:cNvSpPr>
            <a:spLocks noGrp="1"/>
          </p:cNvSpPr>
          <p:nvPr>
            <p:ph type="body" idx="1"/>
          </p:nvPr>
        </p:nvSpPr>
        <p:spPr>
          <a:xfrm>
            <a:off x="628650" y="1369219"/>
            <a:ext cx="7886700" cy="2678906"/>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628650" y="4630341"/>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E7C3420-D85F-4389-934F-841E51ED6097}" type="datetime1">
              <a:rPr lang="fr-FR" smtClean="0"/>
              <a:t>24/01/2023</a:t>
            </a:fld>
            <a:endParaRPr lang="fr-FR" dirty="0"/>
          </a:p>
        </p:txBody>
      </p:sp>
      <p:sp>
        <p:nvSpPr>
          <p:cNvPr id="5" name="Footer Placeholder 4"/>
          <p:cNvSpPr>
            <a:spLocks noGrp="1"/>
          </p:cNvSpPr>
          <p:nvPr>
            <p:ph type="ftr" sz="quarter" idx="3"/>
          </p:nvPr>
        </p:nvSpPr>
        <p:spPr>
          <a:xfrm>
            <a:off x="3028950" y="4630341"/>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630341"/>
            <a:ext cx="428625"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0980B31-3942-C740-BB12-633EF38F3E47}" type="slidenum">
              <a:rPr lang="fr-FR" smtClean="0"/>
              <a:t>‹N°›</a:t>
            </a:fld>
            <a:endParaRPr lang="fr-FR" dirty="0"/>
          </a:p>
        </p:txBody>
      </p:sp>
      <p:pic>
        <p:nvPicPr>
          <p:cNvPr id="8" name="Image 7"/>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8087465" y="4441059"/>
            <a:ext cx="856838" cy="608722"/>
          </a:xfrm>
          <a:prstGeom prst="rect">
            <a:avLst/>
          </a:prstGeom>
        </p:spPr>
      </p:pic>
    </p:spTree>
    <p:extLst>
      <p:ext uri="{BB962C8B-B14F-4D97-AF65-F5344CB8AC3E}">
        <p14:creationId xmlns:p14="http://schemas.microsoft.com/office/powerpoint/2010/main" val="1641843551"/>
      </p:ext>
    </p:extLst>
  </p:cSld>
  <p:clrMap bg1="lt1" tx1="dk1" bg2="lt2" tx2="dk2" accent1="accent1" accent2="accent2" accent3="accent3" accent4="accent4" accent5="accent5" accent6="accent6" hlink="hlink" folHlink="folHlink"/>
  <p:sldLayoutIdLst>
    <p:sldLayoutId id="2147483674" r:id="rId1"/>
    <p:sldLayoutId id="2147483758" r:id="rId2"/>
    <p:sldLayoutId id="2147483752" r:id="rId3"/>
    <p:sldLayoutId id="2147483753" r:id="rId4"/>
    <p:sldLayoutId id="2147483754" r:id="rId5"/>
    <p:sldLayoutId id="2147483709" r:id="rId6"/>
    <p:sldLayoutId id="2147483755" r:id="rId7"/>
    <p:sldLayoutId id="2147483756" r:id="rId8"/>
    <p:sldLayoutId id="2147483757" r:id="rId9"/>
    <p:sldLayoutId id="2147483712" r:id="rId10"/>
    <p:sldLayoutId id="2147483713" r:id="rId11"/>
    <p:sldLayoutId id="2147483723" r:id="rId12"/>
    <p:sldLayoutId id="2147483745" r:id="rId13"/>
    <p:sldLayoutId id="2147483724" r:id="rId14"/>
    <p:sldLayoutId id="2147483746" r:id="rId15"/>
    <p:sldLayoutId id="2147483747" r:id="rId16"/>
    <p:sldLayoutId id="2147483748" r:id="rId17"/>
    <p:sldLayoutId id="2147483727" r:id="rId18"/>
    <p:sldLayoutId id="2147483728" r:id="rId19"/>
    <p:sldLayoutId id="2147483730" r:id="rId20"/>
    <p:sldLayoutId id="2147483731" r:id="rId21"/>
    <p:sldLayoutId id="2147483732" r:id="rId22"/>
    <p:sldLayoutId id="2147483733" r:id="rId23"/>
    <p:sldLayoutId id="2147483734" r:id="rId24"/>
    <p:sldLayoutId id="2147483675" r:id="rId25"/>
    <p:sldLayoutId id="2147483744" r:id="rId26"/>
    <p:sldLayoutId id="2147483678" r:id="rId27"/>
    <p:sldLayoutId id="2147483679" r:id="rId28"/>
    <p:sldLayoutId id="2147483681" r:id="rId29"/>
    <p:sldLayoutId id="2147483682" r:id="rId30"/>
  </p:sldLayoutIdLst>
  <p:hf hdr="0" ftr="0"/>
  <p:txStyles>
    <p:titleStyle>
      <a:lvl1pPr algn="l" defTabSz="6858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6FF503F-FF99-FE4F-9224-AB1154B3496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B72A523-1B25-B741-B741-B061E528D998}"/>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00B405B-5E3F-A44F-AA3A-DBE9F2C5EA1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E1BB5B99-BD3B-2045-B11D-7624FD634698}" type="datetimeFigureOut">
              <a:rPr lang="fr-FR" smtClean="0"/>
              <a:t>24/01/2023</a:t>
            </a:fld>
            <a:endParaRPr lang="fr-FR"/>
          </a:p>
        </p:txBody>
      </p:sp>
      <p:sp>
        <p:nvSpPr>
          <p:cNvPr id="5" name="Espace réservé du pied de page 4">
            <a:extLst>
              <a:ext uri="{FF2B5EF4-FFF2-40B4-BE49-F238E27FC236}">
                <a16:creationId xmlns:a16="http://schemas.microsoft.com/office/drawing/2014/main" id="{322829A2-90FA-8145-A6A8-803A8E97B882}"/>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76AF550-4CB0-E34D-BE17-6001EEFA109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2EB8E699-9EA8-764D-9039-393674C5B323}" type="slidenum">
              <a:rPr lang="fr-FR" smtClean="0"/>
              <a:t>‹N°›</a:t>
            </a:fld>
            <a:endParaRPr lang="fr-FR"/>
          </a:p>
        </p:txBody>
      </p:sp>
    </p:spTree>
    <p:extLst>
      <p:ext uri="{BB962C8B-B14F-4D97-AF65-F5344CB8AC3E}">
        <p14:creationId xmlns:p14="http://schemas.microsoft.com/office/powerpoint/2010/main" val="121757919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Pentagone 15"/>
          <p:cNvSpPr/>
          <p:nvPr/>
        </p:nvSpPr>
        <p:spPr>
          <a:xfrm rot="2700000">
            <a:off x="-148885" y="48441"/>
            <a:ext cx="972154" cy="583110"/>
          </a:xfrm>
          <a:prstGeom prst="homePlate">
            <a:avLst/>
          </a:prstGeom>
          <a:solidFill>
            <a:srgbClr val="4F868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grpSp>
        <p:nvGrpSpPr>
          <p:cNvPr id="5" name="Groupe 4"/>
          <p:cNvGrpSpPr/>
          <p:nvPr/>
        </p:nvGrpSpPr>
        <p:grpSpPr>
          <a:xfrm>
            <a:off x="306155" y="317927"/>
            <a:ext cx="317560" cy="315174"/>
            <a:chOff x="6897418" y="2910621"/>
            <a:chExt cx="610564" cy="605974"/>
          </a:xfrm>
          <a:solidFill>
            <a:schemeClr val="bg1"/>
          </a:solidFill>
        </p:grpSpPr>
        <p:sp>
          <p:nvSpPr>
            <p:cNvPr id="6" name="Pentagone 5"/>
            <p:cNvSpPr/>
            <p:nvPr/>
          </p:nvSpPr>
          <p:spPr>
            <a:xfrm rot="18900000">
              <a:off x="7241711" y="3002738"/>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7" name="Pentagone 6"/>
            <p:cNvSpPr/>
            <p:nvPr/>
          </p:nvSpPr>
          <p:spPr>
            <a:xfrm rot="2700000">
              <a:off x="7239750" y="3342439"/>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8" name="Pentagone 7"/>
            <p:cNvSpPr/>
            <p:nvPr/>
          </p:nvSpPr>
          <p:spPr>
            <a:xfrm rot="8100000">
              <a:off x="6897418" y="33424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9" name="Pentagone 8"/>
            <p:cNvSpPr/>
            <p:nvPr/>
          </p:nvSpPr>
          <p:spPr>
            <a:xfrm rot="13500000">
              <a:off x="6892031" y="30027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grpSp>
      <p:sp>
        <p:nvSpPr>
          <p:cNvPr id="15" name="ZoneTexte 14"/>
          <p:cNvSpPr txBox="1"/>
          <p:nvPr/>
        </p:nvSpPr>
        <p:spPr>
          <a:xfrm>
            <a:off x="997919" y="4048045"/>
            <a:ext cx="6221207" cy="738664"/>
          </a:xfrm>
          <a:prstGeom prst="rect">
            <a:avLst/>
          </a:prstGeom>
          <a:noFill/>
        </p:spPr>
        <p:txBody>
          <a:bodyPr wrap="square" rtlCol="0">
            <a:spAutoFit/>
          </a:bodyPr>
          <a:lstStyle/>
          <a:p>
            <a:pPr>
              <a:lnSpc>
                <a:spcPct val="150000"/>
              </a:lnSpc>
            </a:pPr>
            <a:r>
              <a:rPr lang="fr-FR" sz="1400" b="1" dirty="0" smtClean="0">
                <a:solidFill>
                  <a:srgbClr val="A0B719"/>
                </a:solidFill>
              </a:rPr>
              <a:t>Séminaire national ESS et Politique de la Ville, Pierrefitte-sur-Seine</a:t>
            </a:r>
          </a:p>
          <a:p>
            <a:pPr>
              <a:lnSpc>
                <a:spcPct val="150000"/>
              </a:lnSpc>
            </a:pPr>
            <a:r>
              <a:rPr lang="fr-FR" sz="1400" b="1" dirty="0" smtClean="0">
                <a:solidFill>
                  <a:srgbClr val="A0B719"/>
                </a:solidFill>
              </a:rPr>
              <a:t>Mercredi 25 janvier 2023</a:t>
            </a:r>
            <a:endParaRPr lang="fr-FR" sz="1400" b="1" dirty="0">
              <a:solidFill>
                <a:schemeClr val="tx1">
                  <a:lumMod val="50000"/>
                  <a:lumOff val="50000"/>
                </a:schemeClr>
              </a:solidFill>
            </a:endParaRPr>
          </a:p>
        </p:txBody>
      </p:sp>
      <p:sp>
        <p:nvSpPr>
          <p:cNvPr id="2" name="Espace réservé de la date 1"/>
          <p:cNvSpPr>
            <a:spLocks noGrp="1"/>
          </p:cNvSpPr>
          <p:nvPr>
            <p:ph type="dt" sz="half" idx="10"/>
          </p:nvPr>
        </p:nvSpPr>
        <p:spPr/>
        <p:txBody>
          <a:bodyPr/>
          <a:lstStyle/>
          <a:p>
            <a:fld id="{293C0A0C-6FF2-4629-A50F-DF7165CEA750}" type="datetime1">
              <a:rPr lang="fr-FR" smtClean="0"/>
              <a:t>24/01/2023</a:t>
            </a:fld>
            <a:endParaRPr lang="fr-FR" dirty="0"/>
          </a:p>
        </p:txBody>
      </p:sp>
      <p:pic>
        <p:nvPicPr>
          <p:cNvPr id="12" name="Image 11"/>
          <p:cNvPicPr>
            <a:picLocks noChangeAspect="1"/>
          </p:cNvPicPr>
          <p:nvPr/>
        </p:nvPicPr>
        <p:blipFill rotWithShape="1">
          <a:blip r:embed="rId2">
            <a:extLst>
              <a:ext uri="{28A0092B-C50C-407E-A947-70E740481C1C}">
                <a14:useLocalDpi xmlns:a14="http://schemas.microsoft.com/office/drawing/2010/main" val="0"/>
              </a:ext>
            </a:extLst>
          </a:blip>
          <a:srcRect b="31875"/>
          <a:stretch/>
        </p:blipFill>
        <p:spPr>
          <a:xfrm>
            <a:off x="997919" y="1481286"/>
            <a:ext cx="6902264" cy="2351098"/>
          </a:xfrm>
          <a:prstGeom prst="rect">
            <a:avLst/>
          </a:prstGeom>
        </p:spPr>
      </p:pic>
      <p:sp>
        <p:nvSpPr>
          <p:cNvPr id="13" name="Titre 2"/>
          <p:cNvSpPr txBox="1">
            <a:spLocks/>
          </p:cNvSpPr>
          <p:nvPr/>
        </p:nvSpPr>
        <p:spPr>
          <a:xfrm>
            <a:off x="2183383" y="158724"/>
            <a:ext cx="5716800" cy="1136723"/>
          </a:xfrm>
          <a:prstGeom prst="rect">
            <a:avLst/>
          </a:prstGeom>
          <a:noFill/>
        </p:spPr>
        <p:txBody>
          <a:bodyPr vert="horz" lIns="91440" tIns="45720" rIns="91440" bIns="45720" rtlCol="0" anchor="b">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pPr algn="r"/>
            <a:r>
              <a:rPr lang="fr-FR" sz="1600" dirty="0" smtClean="0">
                <a:solidFill>
                  <a:srgbClr val="4F868F"/>
                </a:solidFill>
                <a:latin typeface="Tahoma" panose="020B0604030504040204" pitchFamily="34" charset="0"/>
                <a:ea typeface="Tahoma" panose="020B0604030504040204" pitchFamily="34" charset="0"/>
                <a:cs typeface="Tahoma" panose="020B0604030504040204" pitchFamily="34" charset="0"/>
              </a:rPr>
              <a:t>RENFORCER LE RÔLE DE L’</a:t>
            </a:r>
            <a:r>
              <a:rPr lang="fr-FR" sz="1600" dirty="0" err="1" smtClean="0">
                <a:solidFill>
                  <a:srgbClr val="4F868F"/>
                </a:solidFill>
                <a:latin typeface="Tahoma" panose="020B0604030504040204" pitchFamily="34" charset="0"/>
                <a:ea typeface="Tahoma" panose="020B0604030504040204" pitchFamily="34" charset="0"/>
                <a:cs typeface="Tahoma" panose="020B0604030504040204" pitchFamily="34" charset="0"/>
              </a:rPr>
              <a:t>ess</a:t>
            </a:r>
            <a:r>
              <a:rPr lang="fr-FR" sz="1600" dirty="0" smtClean="0">
                <a:solidFill>
                  <a:srgbClr val="4F868F"/>
                </a:solidFill>
                <a:latin typeface="Tahoma" panose="020B0604030504040204" pitchFamily="34" charset="0"/>
                <a:ea typeface="Tahoma" panose="020B0604030504040204" pitchFamily="34" charset="0"/>
                <a:cs typeface="Tahoma" panose="020B0604030504040204" pitchFamily="34" charset="0"/>
              </a:rPr>
              <a:t> dans les QPV : réflexions et dynamiques en cours au sein de la métropole aix-marseille-provence</a:t>
            </a:r>
            <a:endParaRPr lang="fr-FR" sz="1600" dirty="0">
              <a:solidFill>
                <a:srgbClr val="4F868F"/>
              </a:solidFill>
              <a:latin typeface="Tahoma" panose="020B0604030504040204" pitchFamily="34" charset="0"/>
              <a:ea typeface="Tahoma" panose="020B0604030504040204" pitchFamily="34" charset="0"/>
              <a:cs typeface="Tahoma" panose="020B0604030504040204" pitchFamily="34" charset="0"/>
            </a:endParaRPr>
          </a:p>
        </p:txBody>
      </p:sp>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9126" y="3950500"/>
            <a:ext cx="1680282" cy="1193000"/>
          </a:xfrm>
          <a:prstGeom prst="rect">
            <a:avLst/>
          </a:prstGeom>
        </p:spPr>
      </p:pic>
    </p:spTree>
    <p:extLst>
      <p:ext uri="{BB962C8B-B14F-4D97-AF65-F5344CB8AC3E}">
        <p14:creationId xmlns:p14="http://schemas.microsoft.com/office/powerpoint/2010/main" val="1723246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Pentagone 15"/>
          <p:cNvSpPr/>
          <p:nvPr/>
        </p:nvSpPr>
        <p:spPr>
          <a:xfrm rot="2700000">
            <a:off x="-148885" y="48441"/>
            <a:ext cx="972154" cy="583110"/>
          </a:xfrm>
          <a:prstGeom prst="homePlate">
            <a:avLst/>
          </a:prstGeom>
          <a:solidFill>
            <a:srgbClr val="4F868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17" name="Titre 10"/>
          <p:cNvSpPr txBox="1">
            <a:spLocks/>
          </p:cNvSpPr>
          <p:nvPr/>
        </p:nvSpPr>
        <p:spPr>
          <a:xfrm>
            <a:off x="685819" y="339996"/>
            <a:ext cx="6548265" cy="219626"/>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endParaRPr lang="fr-FR" sz="1400" dirty="0">
              <a:solidFill>
                <a:srgbClr val="4F868F"/>
              </a:solidFill>
            </a:endParaRPr>
          </a:p>
        </p:txBody>
      </p:sp>
      <p:grpSp>
        <p:nvGrpSpPr>
          <p:cNvPr id="5" name="Groupe 4"/>
          <p:cNvGrpSpPr/>
          <p:nvPr/>
        </p:nvGrpSpPr>
        <p:grpSpPr>
          <a:xfrm>
            <a:off x="306155" y="317927"/>
            <a:ext cx="317560" cy="315174"/>
            <a:chOff x="6897418" y="2910621"/>
            <a:chExt cx="610564" cy="605974"/>
          </a:xfrm>
          <a:solidFill>
            <a:schemeClr val="bg1"/>
          </a:solidFill>
        </p:grpSpPr>
        <p:sp>
          <p:nvSpPr>
            <p:cNvPr id="6" name="Pentagone 5"/>
            <p:cNvSpPr/>
            <p:nvPr/>
          </p:nvSpPr>
          <p:spPr>
            <a:xfrm rot="18900000">
              <a:off x="7241711" y="3002738"/>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7" name="Pentagone 6"/>
            <p:cNvSpPr/>
            <p:nvPr/>
          </p:nvSpPr>
          <p:spPr>
            <a:xfrm rot="2700000">
              <a:off x="7239750" y="3342439"/>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8" name="Pentagone 7"/>
            <p:cNvSpPr/>
            <p:nvPr/>
          </p:nvSpPr>
          <p:spPr>
            <a:xfrm rot="8100000">
              <a:off x="6897418" y="33424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9" name="Pentagone 8"/>
            <p:cNvSpPr/>
            <p:nvPr/>
          </p:nvSpPr>
          <p:spPr>
            <a:xfrm rot="13500000">
              <a:off x="6892031" y="30027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grpSp>
      <p:sp>
        <p:nvSpPr>
          <p:cNvPr id="2" name="Espace réservé de la date 1"/>
          <p:cNvSpPr>
            <a:spLocks noGrp="1"/>
          </p:cNvSpPr>
          <p:nvPr>
            <p:ph type="dt" sz="half" idx="10"/>
          </p:nvPr>
        </p:nvSpPr>
        <p:spPr/>
        <p:txBody>
          <a:bodyPr/>
          <a:lstStyle/>
          <a:p>
            <a:fld id="{293C0A0C-6FF2-4629-A50F-DF7165CEA750}" type="datetime1">
              <a:rPr lang="fr-FR" smtClean="0"/>
              <a:t>24/01/2023</a:t>
            </a:fld>
            <a:endParaRPr lang="fr-FR" dirty="0"/>
          </a:p>
        </p:txBody>
      </p:sp>
      <p:sp>
        <p:nvSpPr>
          <p:cNvPr id="11" name="Rectangle 10"/>
          <p:cNvSpPr/>
          <p:nvPr/>
        </p:nvSpPr>
        <p:spPr>
          <a:xfrm>
            <a:off x="685819" y="233283"/>
            <a:ext cx="8795539" cy="307777"/>
          </a:xfrm>
          <a:prstGeom prst="rect">
            <a:avLst/>
          </a:prstGeom>
        </p:spPr>
        <p:txBody>
          <a:bodyPr vert="horz" lIns="91440" tIns="45720" rIns="91440" bIns="45720" rtlCol="0" anchor="t">
            <a:noAutofit/>
          </a:bodyPr>
          <a:lstStyle/>
          <a:p>
            <a:pPr defTabSz="685800">
              <a:spcBef>
                <a:spcPct val="0"/>
              </a:spcBef>
            </a:pPr>
            <a:r>
              <a:rPr lang="fr-FR" sz="1600" b="1" cap="all" dirty="0" smtClean="0">
                <a:solidFill>
                  <a:srgbClr val="4F868F"/>
                </a:solidFill>
                <a:latin typeface="century gothic" charset="0"/>
                <a:ea typeface="+mj-ea"/>
                <a:cs typeface="+mj-cs"/>
              </a:rPr>
              <a:t>L’ESS en QPV à Marseille : l’enjeu d’avoir une définition partagée</a:t>
            </a:r>
            <a:endParaRPr lang="fr-FR" sz="1600" b="1" cap="all" dirty="0">
              <a:solidFill>
                <a:srgbClr val="4F868F"/>
              </a:solidFill>
              <a:latin typeface="century gothic" charset="0"/>
              <a:ea typeface="+mj-ea"/>
              <a:cs typeface="+mj-cs"/>
            </a:endParaRPr>
          </a:p>
          <a:p>
            <a:pPr defTabSz="685800">
              <a:spcBef>
                <a:spcPct val="0"/>
              </a:spcBef>
            </a:pPr>
            <a:endParaRPr lang="fr-FR" sz="1600" b="1" cap="all" dirty="0">
              <a:solidFill>
                <a:srgbClr val="4F868F"/>
              </a:solidFill>
              <a:latin typeface="century gothic" charset="0"/>
              <a:ea typeface="+mj-ea"/>
              <a:cs typeface="+mj-cs"/>
            </a:endParaRPr>
          </a:p>
        </p:txBody>
      </p:sp>
      <p:pic>
        <p:nvPicPr>
          <p:cNvPr id="4" name="Image 3"/>
          <p:cNvPicPr>
            <a:picLocks noChangeAspect="1"/>
          </p:cNvPicPr>
          <p:nvPr/>
        </p:nvPicPr>
        <p:blipFill>
          <a:blip r:embed="rId2"/>
          <a:stretch>
            <a:fillRect/>
          </a:stretch>
        </p:blipFill>
        <p:spPr>
          <a:xfrm>
            <a:off x="167417" y="699379"/>
            <a:ext cx="8698994" cy="4444121"/>
          </a:xfrm>
          <a:prstGeom prst="rect">
            <a:avLst/>
          </a:prstGeom>
        </p:spPr>
      </p:pic>
    </p:spTree>
    <p:extLst>
      <p:ext uri="{BB962C8B-B14F-4D97-AF65-F5344CB8AC3E}">
        <p14:creationId xmlns:p14="http://schemas.microsoft.com/office/powerpoint/2010/main" val="2172450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re 10"/>
          <p:cNvSpPr txBox="1">
            <a:spLocks/>
          </p:cNvSpPr>
          <p:nvPr/>
        </p:nvSpPr>
        <p:spPr>
          <a:xfrm>
            <a:off x="685819" y="339996"/>
            <a:ext cx="6548265" cy="219626"/>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endParaRPr lang="fr-FR" sz="1400" dirty="0">
              <a:solidFill>
                <a:srgbClr val="4F868F"/>
              </a:solidFill>
            </a:endParaRPr>
          </a:p>
        </p:txBody>
      </p:sp>
      <p:grpSp>
        <p:nvGrpSpPr>
          <p:cNvPr id="5" name="Groupe 4"/>
          <p:cNvGrpSpPr/>
          <p:nvPr/>
        </p:nvGrpSpPr>
        <p:grpSpPr>
          <a:xfrm>
            <a:off x="308549" y="223325"/>
            <a:ext cx="229058" cy="226484"/>
            <a:chOff x="6897418" y="2910621"/>
            <a:chExt cx="610564" cy="605974"/>
          </a:xfrm>
          <a:solidFill>
            <a:schemeClr val="bg1"/>
          </a:solidFill>
        </p:grpSpPr>
        <p:sp>
          <p:nvSpPr>
            <p:cNvPr id="6" name="Pentagone 5"/>
            <p:cNvSpPr/>
            <p:nvPr/>
          </p:nvSpPr>
          <p:spPr>
            <a:xfrm rot="18900000">
              <a:off x="7241711" y="3002738"/>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7" name="Pentagone 6"/>
            <p:cNvSpPr/>
            <p:nvPr/>
          </p:nvSpPr>
          <p:spPr>
            <a:xfrm rot="2700000">
              <a:off x="7239750" y="3342439"/>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8" name="Pentagone 7"/>
            <p:cNvSpPr/>
            <p:nvPr/>
          </p:nvSpPr>
          <p:spPr>
            <a:xfrm rot="8100000">
              <a:off x="6897418" y="33424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9" name="Pentagone 8"/>
            <p:cNvSpPr/>
            <p:nvPr/>
          </p:nvSpPr>
          <p:spPr>
            <a:xfrm rot="13500000">
              <a:off x="6892031" y="30027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grpSp>
      <p:sp>
        <p:nvSpPr>
          <p:cNvPr id="2" name="Espace réservé de la date 1"/>
          <p:cNvSpPr>
            <a:spLocks noGrp="1"/>
          </p:cNvSpPr>
          <p:nvPr>
            <p:ph type="dt" sz="half" idx="10"/>
          </p:nvPr>
        </p:nvSpPr>
        <p:spPr/>
        <p:txBody>
          <a:bodyPr/>
          <a:lstStyle/>
          <a:p>
            <a:fld id="{293C0A0C-6FF2-4629-A50F-DF7165CEA750}" type="datetime1">
              <a:rPr lang="fr-FR" smtClean="0"/>
              <a:t>24/01/2023</a:t>
            </a:fld>
            <a:endParaRPr lang="fr-FR" dirty="0"/>
          </a:p>
        </p:txBody>
      </p:sp>
      <p:pic>
        <p:nvPicPr>
          <p:cNvPr id="3" name="Image 2"/>
          <p:cNvPicPr>
            <a:picLocks noChangeAspect="1"/>
          </p:cNvPicPr>
          <p:nvPr/>
        </p:nvPicPr>
        <p:blipFill>
          <a:blip r:embed="rId3"/>
          <a:stretch>
            <a:fillRect/>
          </a:stretch>
        </p:blipFill>
        <p:spPr>
          <a:xfrm>
            <a:off x="0" y="147916"/>
            <a:ext cx="9137982" cy="4927851"/>
          </a:xfrm>
          <a:prstGeom prst="rect">
            <a:avLst/>
          </a:prstGeom>
        </p:spPr>
      </p:pic>
    </p:spTree>
    <p:extLst>
      <p:ext uri="{BB962C8B-B14F-4D97-AF65-F5344CB8AC3E}">
        <p14:creationId xmlns:p14="http://schemas.microsoft.com/office/powerpoint/2010/main" val="2576414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re 10"/>
          <p:cNvSpPr txBox="1">
            <a:spLocks/>
          </p:cNvSpPr>
          <p:nvPr/>
        </p:nvSpPr>
        <p:spPr>
          <a:xfrm>
            <a:off x="685819" y="339996"/>
            <a:ext cx="6548265" cy="219626"/>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endParaRPr lang="fr-FR" sz="1400" dirty="0">
              <a:solidFill>
                <a:srgbClr val="4F868F"/>
              </a:solidFill>
            </a:endParaRPr>
          </a:p>
        </p:txBody>
      </p:sp>
      <p:grpSp>
        <p:nvGrpSpPr>
          <p:cNvPr id="5" name="Groupe 4"/>
          <p:cNvGrpSpPr/>
          <p:nvPr/>
        </p:nvGrpSpPr>
        <p:grpSpPr>
          <a:xfrm>
            <a:off x="308549" y="223325"/>
            <a:ext cx="229058" cy="226484"/>
            <a:chOff x="6897418" y="2910621"/>
            <a:chExt cx="610564" cy="605974"/>
          </a:xfrm>
          <a:solidFill>
            <a:schemeClr val="bg1"/>
          </a:solidFill>
        </p:grpSpPr>
        <p:sp>
          <p:nvSpPr>
            <p:cNvPr id="6" name="Pentagone 5"/>
            <p:cNvSpPr/>
            <p:nvPr/>
          </p:nvSpPr>
          <p:spPr>
            <a:xfrm rot="18900000">
              <a:off x="7241711" y="3002738"/>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7" name="Pentagone 6"/>
            <p:cNvSpPr/>
            <p:nvPr/>
          </p:nvSpPr>
          <p:spPr>
            <a:xfrm rot="2700000">
              <a:off x="7239750" y="3342439"/>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8" name="Pentagone 7"/>
            <p:cNvSpPr/>
            <p:nvPr/>
          </p:nvSpPr>
          <p:spPr>
            <a:xfrm rot="8100000">
              <a:off x="6897418" y="33424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9" name="Pentagone 8"/>
            <p:cNvSpPr/>
            <p:nvPr/>
          </p:nvSpPr>
          <p:spPr>
            <a:xfrm rot="13500000">
              <a:off x="6892031" y="30027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grpSp>
      <p:sp>
        <p:nvSpPr>
          <p:cNvPr id="2" name="Espace réservé de la date 1"/>
          <p:cNvSpPr>
            <a:spLocks noGrp="1"/>
          </p:cNvSpPr>
          <p:nvPr>
            <p:ph type="dt" sz="half" idx="10"/>
          </p:nvPr>
        </p:nvSpPr>
        <p:spPr/>
        <p:txBody>
          <a:bodyPr/>
          <a:lstStyle/>
          <a:p>
            <a:fld id="{293C0A0C-6FF2-4629-A50F-DF7165CEA750}" type="datetime1">
              <a:rPr lang="fr-FR" smtClean="0"/>
              <a:t>24/01/2023</a:t>
            </a:fld>
            <a:endParaRPr lang="fr-FR" dirty="0"/>
          </a:p>
        </p:txBody>
      </p:sp>
      <p:pic>
        <p:nvPicPr>
          <p:cNvPr id="4" name="Image 3"/>
          <p:cNvPicPr>
            <a:picLocks noChangeAspect="1"/>
          </p:cNvPicPr>
          <p:nvPr/>
        </p:nvPicPr>
        <p:blipFill>
          <a:blip r:embed="rId3"/>
          <a:stretch>
            <a:fillRect/>
          </a:stretch>
        </p:blipFill>
        <p:spPr>
          <a:xfrm>
            <a:off x="-114706" y="-4033"/>
            <a:ext cx="9373412" cy="5151566"/>
          </a:xfrm>
          <a:prstGeom prst="rect">
            <a:avLst/>
          </a:prstGeom>
        </p:spPr>
      </p:pic>
    </p:spTree>
    <p:extLst>
      <p:ext uri="{BB962C8B-B14F-4D97-AF65-F5344CB8AC3E}">
        <p14:creationId xmlns:p14="http://schemas.microsoft.com/office/powerpoint/2010/main" val="2558452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re 10"/>
          <p:cNvSpPr txBox="1">
            <a:spLocks/>
          </p:cNvSpPr>
          <p:nvPr/>
        </p:nvSpPr>
        <p:spPr>
          <a:xfrm>
            <a:off x="685819" y="339996"/>
            <a:ext cx="6548265" cy="219626"/>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endParaRPr lang="fr-FR" sz="1400" dirty="0">
              <a:solidFill>
                <a:srgbClr val="4F868F"/>
              </a:solidFill>
            </a:endParaRPr>
          </a:p>
        </p:txBody>
      </p:sp>
      <p:grpSp>
        <p:nvGrpSpPr>
          <p:cNvPr id="5" name="Groupe 4"/>
          <p:cNvGrpSpPr/>
          <p:nvPr/>
        </p:nvGrpSpPr>
        <p:grpSpPr>
          <a:xfrm>
            <a:off x="308549" y="223325"/>
            <a:ext cx="229058" cy="226484"/>
            <a:chOff x="6897418" y="2910621"/>
            <a:chExt cx="610564" cy="605974"/>
          </a:xfrm>
          <a:solidFill>
            <a:schemeClr val="bg1"/>
          </a:solidFill>
        </p:grpSpPr>
        <p:sp>
          <p:nvSpPr>
            <p:cNvPr id="6" name="Pentagone 5"/>
            <p:cNvSpPr/>
            <p:nvPr/>
          </p:nvSpPr>
          <p:spPr>
            <a:xfrm rot="18900000">
              <a:off x="7241711" y="3002738"/>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7" name="Pentagone 6"/>
            <p:cNvSpPr/>
            <p:nvPr/>
          </p:nvSpPr>
          <p:spPr>
            <a:xfrm rot="2700000">
              <a:off x="7239750" y="3342439"/>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8" name="Pentagone 7"/>
            <p:cNvSpPr/>
            <p:nvPr/>
          </p:nvSpPr>
          <p:spPr>
            <a:xfrm rot="8100000">
              <a:off x="6897418" y="33424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9" name="Pentagone 8"/>
            <p:cNvSpPr/>
            <p:nvPr/>
          </p:nvSpPr>
          <p:spPr>
            <a:xfrm rot="13500000">
              <a:off x="6892031" y="30027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grpSp>
      <p:sp>
        <p:nvSpPr>
          <p:cNvPr id="2" name="Espace réservé de la date 1"/>
          <p:cNvSpPr>
            <a:spLocks noGrp="1"/>
          </p:cNvSpPr>
          <p:nvPr>
            <p:ph type="dt" sz="half" idx="10"/>
          </p:nvPr>
        </p:nvSpPr>
        <p:spPr/>
        <p:txBody>
          <a:bodyPr/>
          <a:lstStyle/>
          <a:p>
            <a:fld id="{293C0A0C-6FF2-4629-A50F-DF7165CEA750}" type="datetime1">
              <a:rPr lang="fr-FR" smtClean="0"/>
              <a:t>24/01/2023</a:t>
            </a:fld>
            <a:endParaRPr lang="fr-FR" dirty="0"/>
          </a:p>
        </p:txBody>
      </p:sp>
      <p:pic>
        <p:nvPicPr>
          <p:cNvPr id="3" name="Image 2"/>
          <p:cNvPicPr>
            <a:picLocks noChangeAspect="1"/>
          </p:cNvPicPr>
          <p:nvPr/>
        </p:nvPicPr>
        <p:blipFill>
          <a:blip r:embed="rId3"/>
          <a:stretch>
            <a:fillRect/>
          </a:stretch>
        </p:blipFill>
        <p:spPr>
          <a:xfrm>
            <a:off x="-133758" y="-7844"/>
            <a:ext cx="9411516" cy="5159187"/>
          </a:xfrm>
          <a:prstGeom prst="rect">
            <a:avLst/>
          </a:prstGeom>
        </p:spPr>
      </p:pic>
    </p:spTree>
    <p:extLst>
      <p:ext uri="{BB962C8B-B14F-4D97-AF65-F5344CB8AC3E}">
        <p14:creationId xmlns:p14="http://schemas.microsoft.com/office/powerpoint/2010/main" val="3420082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re 10"/>
          <p:cNvSpPr txBox="1">
            <a:spLocks/>
          </p:cNvSpPr>
          <p:nvPr/>
        </p:nvSpPr>
        <p:spPr>
          <a:xfrm>
            <a:off x="685819" y="339996"/>
            <a:ext cx="6548265" cy="219626"/>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endParaRPr lang="fr-FR" sz="1400" dirty="0">
              <a:solidFill>
                <a:srgbClr val="4F868F"/>
              </a:solidFill>
            </a:endParaRPr>
          </a:p>
        </p:txBody>
      </p:sp>
      <p:grpSp>
        <p:nvGrpSpPr>
          <p:cNvPr id="5" name="Groupe 4"/>
          <p:cNvGrpSpPr/>
          <p:nvPr/>
        </p:nvGrpSpPr>
        <p:grpSpPr>
          <a:xfrm>
            <a:off x="308549" y="223325"/>
            <a:ext cx="229058" cy="226484"/>
            <a:chOff x="6897418" y="2910621"/>
            <a:chExt cx="610564" cy="605974"/>
          </a:xfrm>
          <a:solidFill>
            <a:schemeClr val="bg1"/>
          </a:solidFill>
        </p:grpSpPr>
        <p:sp>
          <p:nvSpPr>
            <p:cNvPr id="6" name="Pentagone 5"/>
            <p:cNvSpPr/>
            <p:nvPr/>
          </p:nvSpPr>
          <p:spPr>
            <a:xfrm rot="18900000">
              <a:off x="7241711" y="3002738"/>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7" name="Pentagone 6"/>
            <p:cNvSpPr/>
            <p:nvPr/>
          </p:nvSpPr>
          <p:spPr>
            <a:xfrm rot="2700000">
              <a:off x="7239750" y="3342439"/>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8" name="Pentagone 7"/>
            <p:cNvSpPr/>
            <p:nvPr/>
          </p:nvSpPr>
          <p:spPr>
            <a:xfrm rot="8100000">
              <a:off x="6897418" y="33424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9" name="Pentagone 8"/>
            <p:cNvSpPr/>
            <p:nvPr/>
          </p:nvSpPr>
          <p:spPr>
            <a:xfrm rot="13500000">
              <a:off x="6892031" y="30027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grpSp>
      <p:sp>
        <p:nvSpPr>
          <p:cNvPr id="2" name="Espace réservé de la date 1"/>
          <p:cNvSpPr>
            <a:spLocks noGrp="1"/>
          </p:cNvSpPr>
          <p:nvPr>
            <p:ph type="dt" sz="half" idx="10"/>
          </p:nvPr>
        </p:nvSpPr>
        <p:spPr/>
        <p:txBody>
          <a:bodyPr/>
          <a:lstStyle/>
          <a:p>
            <a:fld id="{293C0A0C-6FF2-4629-A50F-DF7165CEA750}" type="datetime1">
              <a:rPr lang="fr-FR" smtClean="0"/>
              <a:t>24/01/2023</a:t>
            </a:fld>
            <a:endParaRPr lang="fr-FR" dirty="0"/>
          </a:p>
        </p:txBody>
      </p:sp>
      <p:pic>
        <p:nvPicPr>
          <p:cNvPr id="4" name="Image 3"/>
          <p:cNvPicPr>
            <a:picLocks noChangeAspect="1"/>
          </p:cNvPicPr>
          <p:nvPr/>
        </p:nvPicPr>
        <p:blipFill>
          <a:blip r:embed="rId3"/>
          <a:stretch>
            <a:fillRect/>
          </a:stretch>
        </p:blipFill>
        <p:spPr>
          <a:xfrm>
            <a:off x="129155" y="163621"/>
            <a:ext cx="8885690" cy="4816257"/>
          </a:xfrm>
          <a:prstGeom prst="rect">
            <a:avLst/>
          </a:prstGeom>
        </p:spPr>
      </p:pic>
    </p:spTree>
    <p:extLst>
      <p:ext uri="{BB962C8B-B14F-4D97-AF65-F5344CB8AC3E}">
        <p14:creationId xmlns:p14="http://schemas.microsoft.com/office/powerpoint/2010/main" val="3781480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re 10"/>
          <p:cNvSpPr txBox="1">
            <a:spLocks/>
          </p:cNvSpPr>
          <p:nvPr/>
        </p:nvSpPr>
        <p:spPr>
          <a:xfrm>
            <a:off x="685819" y="339996"/>
            <a:ext cx="6548265" cy="219626"/>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endParaRPr lang="fr-FR" sz="1400" dirty="0">
              <a:solidFill>
                <a:srgbClr val="4F868F"/>
              </a:solidFill>
            </a:endParaRPr>
          </a:p>
        </p:txBody>
      </p:sp>
      <p:grpSp>
        <p:nvGrpSpPr>
          <p:cNvPr id="5" name="Groupe 4"/>
          <p:cNvGrpSpPr/>
          <p:nvPr/>
        </p:nvGrpSpPr>
        <p:grpSpPr>
          <a:xfrm>
            <a:off x="308549" y="223325"/>
            <a:ext cx="229058" cy="226484"/>
            <a:chOff x="6897418" y="2910621"/>
            <a:chExt cx="610564" cy="605974"/>
          </a:xfrm>
          <a:solidFill>
            <a:schemeClr val="bg1"/>
          </a:solidFill>
        </p:grpSpPr>
        <p:sp>
          <p:nvSpPr>
            <p:cNvPr id="6" name="Pentagone 5"/>
            <p:cNvSpPr/>
            <p:nvPr/>
          </p:nvSpPr>
          <p:spPr>
            <a:xfrm rot="18900000">
              <a:off x="7241711" y="3002738"/>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7" name="Pentagone 6"/>
            <p:cNvSpPr/>
            <p:nvPr/>
          </p:nvSpPr>
          <p:spPr>
            <a:xfrm rot="2700000">
              <a:off x="7239750" y="3342439"/>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8" name="Pentagone 7"/>
            <p:cNvSpPr/>
            <p:nvPr/>
          </p:nvSpPr>
          <p:spPr>
            <a:xfrm rot="8100000">
              <a:off x="6897418" y="33424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9" name="Pentagone 8"/>
            <p:cNvSpPr/>
            <p:nvPr/>
          </p:nvSpPr>
          <p:spPr>
            <a:xfrm rot="13500000">
              <a:off x="6892031" y="30027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grpSp>
      <p:sp>
        <p:nvSpPr>
          <p:cNvPr id="2" name="Espace réservé de la date 1"/>
          <p:cNvSpPr>
            <a:spLocks noGrp="1"/>
          </p:cNvSpPr>
          <p:nvPr>
            <p:ph type="dt" sz="half" idx="10"/>
          </p:nvPr>
        </p:nvSpPr>
        <p:spPr/>
        <p:txBody>
          <a:bodyPr/>
          <a:lstStyle/>
          <a:p>
            <a:fld id="{293C0A0C-6FF2-4629-A50F-DF7165CEA750}" type="datetime1">
              <a:rPr lang="fr-FR" smtClean="0"/>
              <a:t>24/01/2023</a:t>
            </a:fld>
            <a:endParaRPr lang="fr-FR" dirty="0"/>
          </a:p>
        </p:txBody>
      </p:sp>
      <p:pic>
        <p:nvPicPr>
          <p:cNvPr id="3" name="Image 2"/>
          <p:cNvPicPr>
            <a:picLocks noChangeAspect="1"/>
          </p:cNvPicPr>
          <p:nvPr/>
        </p:nvPicPr>
        <p:blipFill>
          <a:blip r:embed="rId3"/>
          <a:stretch>
            <a:fillRect/>
          </a:stretch>
        </p:blipFill>
        <p:spPr>
          <a:xfrm>
            <a:off x="68189" y="159811"/>
            <a:ext cx="9007621" cy="4823878"/>
          </a:xfrm>
          <a:prstGeom prst="rect">
            <a:avLst/>
          </a:prstGeom>
        </p:spPr>
      </p:pic>
    </p:spTree>
    <p:extLst>
      <p:ext uri="{BB962C8B-B14F-4D97-AF65-F5344CB8AC3E}">
        <p14:creationId xmlns:p14="http://schemas.microsoft.com/office/powerpoint/2010/main" val="1061519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Pentagone 15"/>
          <p:cNvSpPr/>
          <p:nvPr/>
        </p:nvSpPr>
        <p:spPr>
          <a:xfrm rot="2700000">
            <a:off x="-148885" y="48441"/>
            <a:ext cx="972154" cy="583110"/>
          </a:xfrm>
          <a:prstGeom prst="homePlate">
            <a:avLst/>
          </a:prstGeom>
          <a:solidFill>
            <a:srgbClr val="4F868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17" name="Titre 10"/>
          <p:cNvSpPr txBox="1">
            <a:spLocks/>
          </p:cNvSpPr>
          <p:nvPr/>
        </p:nvSpPr>
        <p:spPr>
          <a:xfrm>
            <a:off x="685819" y="339996"/>
            <a:ext cx="6548265" cy="219626"/>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endParaRPr lang="fr-FR" sz="1400" dirty="0">
              <a:solidFill>
                <a:srgbClr val="4F868F"/>
              </a:solidFill>
            </a:endParaRPr>
          </a:p>
        </p:txBody>
      </p:sp>
      <p:grpSp>
        <p:nvGrpSpPr>
          <p:cNvPr id="5" name="Groupe 4"/>
          <p:cNvGrpSpPr/>
          <p:nvPr/>
        </p:nvGrpSpPr>
        <p:grpSpPr>
          <a:xfrm>
            <a:off x="306155" y="317927"/>
            <a:ext cx="317560" cy="315174"/>
            <a:chOff x="6897418" y="2910621"/>
            <a:chExt cx="610564" cy="605974"/>
          </a:xfrm>
          <a:solidFill>
            <a:schemeClr val="bg1"/>
          </a:solidFill>
        </p:grpSpPr>
        <p:sp>
          <p:nvSpPr>
            <p:cNvPr id="6" name="Pentagone 5"/>
            <p:cNvSpPr/>
            <p:nvPr/>
          </p:nvSpPr>
          <p:spPr>
            <a:xfrm rot="18900000">
              <a:off x="7241711" y="3002738"/>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7" name="Pentagone 6"/>
            <p:cNvSpPr/>
            <p:nvPr/>
          </p:nvSpPr>
          <p:spPr>
            <a:xfrm rot="2700000">
              <a:off x="7239750" y="3342439"/>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8" name="Pentagone 7"/>
            <p:cNvSpPr/>
            <p:nvPr/>
          </p:nvSpPr>
          <p:spPr>
            <a:xfrm rot="8100000">
              <a:off x="6897418" y="33424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9" name="Pentagone 8"/>
            <p:cNvSpPr/>
            <p:nvPr/>
          </p:nvSpPr>
          <p:spPr>
            <a:xfrm rot="13500000">
              <a:off x="6892031" y="30027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grpSp>
      <p:sp>
        <p:nvSpPr>
          <p:cNvPr id="2" name="Espace réservé de la date 1"/>
          <p:cNvSpPr>
            <a:spLocks noGrp="1"/>
          </p:cNvSpPr>
          <p:nvPr>
            <p:ph type="dt" sz="half" idx="10"/>
          </p:nvPr>
        </p:nvSpPr>
        <p:spPr/>
        <p:txBody>
          <a:bodyPr/>
          <a:lstStyle/>
          <a:p>
            <a:fld id="{293C0A0C-6FF2-4629-A50F-DF7165CEA750}" type="datetime1">
              <a:rPr lang="fr-FR" smtClean="0"/>
              <a:t>24/01/2023</a:t>
            </a:fld>
            <a:endParaRPr lang="fr-FR" dirty="0"/>
          </a:p>
        </p:txBody>
      </p:sp>
      <p:sp>
        <p:nvSpPr>
          <p:cNvPr id="11" name="Rectangle 10"/>
          <p:cNvSpPr/>
          <p:nvPr/>
        </p:nvSpPr>
        <p:spPr>
          <a:xfrm>
            <a:off x="685819" y="233283"/>
            <a:ext cx="8795539" cy="307777"/>
          </a:xfrm>
          <a:prstGeom prst="rect">
            <a:avLst/>
          </a:prstGeom>
        </p:spPr>
        <p:txBody>
          <a:bodyPr vert="horz" lIns="91440" tIns="45720" rIns="91440" bIns="45720" rtlCol="0" anchor="t">
            <a:noAutofit/>
          </a:bodyPr>
          <a:lstStyle/>
          <a:p>
            <a:pPr defTabSz="685800">
              <a:spcBef>
                <a:spcPct val="0"/>
              </a:spcBef>
            </a:pPr>
            <a:r>
              <a:rPr lang="fr-FR" sz="1600" b="1" cap="all" dirty="0" smtClean="0">
                <a:solidFill>
                  <a:srgbClr val="4F868F"/>
                </a:solidFill>
                <a:latin typeface="century gothic" charset="0"/>
                <a:ea typeface="+mj-ea"/>
                <a:cs typeface="+mj-cs"/>
              </a:rPr>
              <a:t>Les objectifs de la démarche (Facteurs de réussite / Points de vigilance)</a:t>
            </a:r>
            <a:endParaRPr lang="fr-FR" sz="1600" b="1" cap="all" dirty="0">
              <a:solidFill>
                <a:srgbClr val="4F868F"/>
              </a:solidFill>
              <a:latin typeface="century gothic" charset="0"/>
              <a:ea typeface="+mj-ea"/>
              <a:cs typeface="+mj-cs"/>
            </a:endParaRPr>
          </a:p>
          <a:p>
            <a:pPr defTabSz="685800">
              <a:spcBef>
                <a:spcPct val="0"/>
              </a:spcBef>
            </a:pPr>
            <a:endParaRPr lang="fr-FR" sz="1600" b="1" cap="all" dirty="0">
              <a:solidFill>
                <a:srgbClr val="4F868F"/>
              </a:solidFill>
              <a:latin typeface="century gothic" charset="0"/>
              <a:ea typeface="+mj-ea"/>
              <a:cs typeface="+mj-cs"/>
            </a:endParaRPr>
          </a:p>
        </p:txBody>
      </p:sp>
      <p:sp>
        <p:nvSpPr>
          <p:cNvPr id="12" name="Rectangle 11"/>
          <p:cNvSpPr/>
          <p:nvPr/>
        </p:nvSpPr>
        <p:spPr>
          <a:xfrm>
            <a:off x="232348" y="676485"/>
            <a:ext cx="8250150" cy="4524315"/>
          </a:xfrm>
          <a:prstGeom prst="rect">
            <a:avLst/>
          </a:prstGeom>
        </p:spPr>
        <p:txBody>
          <a:bodyPr wrap="square">
            <a:spAutoFit/>
          </a:bodyPr>
          <a:lstStyle/>
          <a:p>
            <a:pPr marL="342900" lvl="0" indent="-342900">
              <a:spcAft>
                <a:spcPts val="0"/>
              </a:spcAft>
              <a:buFont typeface="Zilla Slab"/>
              <a:buChar char="-"/>
            </a:pPr>
            <a:r>
              <a:rPr lang="fr-FR" sz="1100" b="1" dirty="0" smtClean="0">
                <a:latin typeface="+mj-lt"/>
                <a:ea typeface="Calibri" panose="020F0502020204030204" pitchFamily="34" charset="0"/>
                <a:cs typeface="Times New Roman" panose="02020603050405020304" pitchFamily="18" charset="0"/>
              </a:rPr>
              <a:t>Renouveler les formats </a:t>
            </a:r>
            <a:r>
              <a:rPr lang="fr-FR" sz="1100" b="1" dirty="0">
                <a:latin typeface="+mj-lt"/>
                <a:ea typeface="Calibri" panose="020F0502020204030204" pitchFamily="34" charset="0"/>
                <a:cs typeface="Times New Roman" panose="02020603050405020304" pitchFamily="18" charset="0"/>
              </a:rPr>
              <a:t>de bilans </a:t>
            </a:r>
            <a:endParaRPr lang="fr-FR" sz="1100" dirty="0">
              <a:latin typeface="+mj-lt"/>
              <a:ea typeface="Calibri" panose="020F0502020204030204" pitchFamily="34" charset="0"/>
              <a:cs typeface="Times New Roman" panose="02020603050405020304" pitchFamily="18" charset="0"/>
            </a:endParaRPr>
          </a:p>
          <a:p>
            <a:pPr marL="742950" lvl="1" indent="-285750">
              <a:spcAft>
                <a:spcPts val="0"/>
              </a:spcAft>
              <a:buFont typeface="Courier New" panose="02070309020205020404" pitchFamily="49" charset="0"/>
              <a:buChar char="o"/>
            </a:pPr>
            <a:r>
              <a:rPr lang="fr-FR" sz="1100" dirty="0" smtClean="0">
                <a:latin typeface="+mj-lt"/>
                <a:ea typeface="Calibri" panose="020F0502020204030204" pitchFamily="34" charset="0"/>
              </a:rPr>
              <a:t>L’intérêt </a:t>
            </a:r>
            <a:r>
              <a:rPr lang="fr-FR" sz="1100" dirty="0">
                <a:latin typeface="+mj-lt"/>
                <a:ea typeface="Calibri" panose="020F0502020204030204" pitchFamily="34" charset="0"/>
              </a:rPr>
              <a:t>de renouveler les formats de rendu de </a:t>
            </a:r>
            <a:r>
              <a:rPr lang="fr-FR" sz="1100" dirty="0" smtClean="0">
                <a:latin typeface="+mj-lt"/>
                <a:ea typeface="Calibri" panose="020F0502020204030204" pitchFamily="34" charset="0"/>
              </a:rPr>
              <a:t>bilans : </a:t>
            </a:r>
            <a:r>
              <a:rPr lang="fr-FR" sz="1100" dirty="0">
                <a:latin typeface="+mj-lt"/>
                <a:ea typeface="Calibri" panose="020F0502020204030204" pitchFamily="34" charset="0"/>
              </a:rPr>
              <a:t>capsules ou interviews vidéo. Bien que ces formes ne puissent se substituer totalement à des écrits, elles pourraient être complémentaire et soutenir par ailleurs les associations dans leur démarche de communication. </a:t>
            </a:r>
          </a:p>
          <a:p>
            <a:pPr marL="1371600">
              <a:spcAft>
                <a:spcPts val="0"/>
              </a:spcAft>
            </a:pPr>
            <a:endParaRPr lang="fr-FR" sz="1100" dirty="0">
              <a:latin typeface="+mj-lt"/>
              <a:ea typeface="Calibri" panose="020F0502020204030204" pitchFamily="34" charset="0"/>
            </a:endParaRPr>
          </a:p>
          <a:p>
            <a:pPr marL="342900" lvl="0" indent="-342900">
              <a:spcAft>
                <a:spcPts val="0"/>
              </a:spcAft>
              <a:buFont typeface="Zilla Slab"/>
              <a:buChar char="-"/>
            </a:pPr>
            <a:r>
              <a:rPr lang="fr-FR" sz="1100" b="1" dirty="0" smtClean="0">
                <a:latin typeface="+mj-lt"/>
                <a:ea typeface="Calibri" panose="020F0502020204030204" pitchFamily="34" charset="0"/>
                <a:cs typeface="Times New Roman" panose="02020603050405020304" pitchFamily="18" charset="0"/>
              </a:rPr>
              <a:t>Mettre en place des habitudes de </a:t>
            </a:r>
            <a:r>
              <a:rPr lang="fr-FR" sz="1100" b="1" dirty="0" err="1" smtClean="0">
                <a:latin typeface="+mj-lt"/>
                <a:ea typeface="Calibri" panose="020F0502020204030204" pitchFamily="34" charset="0"/>
                <a:cs typeface="Times New Roman" panose="02020603050405020304" pitchFamily="18" charset="0"/>
              </a:rPr>
              <a:t>co</a:t>
            </a:r>
            <a:r>
              <a:rPr lang="fr-FR" sz="1100" b="1" dirty="0" smtClean="0">
                <a:latin typeface="+mj-lt"/>
                <a:ea typeface="Calibri" panose="020F0502020204030204" pitchFamily="34" charset="0"/>
                <a:cs typeface="Times New Roman" panose="02020603050405020304" pitchFamily="18" charset="0"/>
              </a:rPr>
              <a:t>-développement </a:t>
            </a:r>
            <a:r>
              <a:rPr lang="fr-FR" sz="1100" b="1" dirty="0">
                <a:latin typeface="+mj-lt"/>
                <a:ea typeface="Calibri" panose="020F0502020204030204" pitchFamily="34" charset="0"/>
                <a:cs typeface="Times New Roman" panose="02020603050405020304" pitchFamily="18" charset="0"/>
              </a:rPr>
              <a:t>et </a:t>
            </a:r>
            <a:r>
              <a:rPr lang="fr-FR" sz="1100" b="1" dirty="0" smtClean="0">
                <a:latin typeface="+mj-lt"/>
                <a:ea typeface="Calibri" panose="020F0502020204030204" pitchFamily="34" charset="0"/>
                <a:cs typeface="Times New Roman" panose="02020603050405020304" pitchFamily="18" charset="0"/>
              </a:rPr>
              <a:t>d’échanges </a:t>
            </a:r>
            <a:r>
              <a:rPr lang="fr-FR" sz="1100" b="1" dirty="0">
                <a:latin typeface="+mj-lt"/>
                <a:ea typeface="Calibri" panose="020F0502020204030204" pitchFamily="34" charset="0"/>
                <a:cs typeface="Times New Roman" panose="02020603050405020304" pitchFamily="18" charset="0"/>
              </a:rPr>
              <a:t>de pratiques entre pairs</a:t>
            </a:r>
            <a:endParaRPr lang="fr-FR" sz="1100" dirty="0">
              <a:latin typeface="+mj-lt"/>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fr-FR" sz="1100" dirty="0" smtClean="0">
                <a:latin typeface="+mj-lt"/>
                <a:ea typeface="Calibri" panose="020F0502020204030204" pitchFamily="34" charset="0"/>
              </a:rPr>
              <a:t>Dans </a:t>
            </a:r>
            <a:r>
              <a:rPr lang="fr-FR" sz="1100" dirty="0">
                <a:latin typeface="+mj-lt"/>
                <a:ea typeface="Calibri" panose="020F0502020204030204" pitchFamily="34" charset="0"/>
              </a:rPr>
              <a:t>la cadre de l’évaluation du contrat de ville, la relation entre les associations et la politique de la ville a été pointée comme </a:t>
            </a:r>
            <a:r>
              <a:rPr lang="fr-FR" sz="1100" dirty="0" smtClean="0">
                <a:latin typeface="+mj-lt"/>
                <a:ea typeface="Calibri" panose="020F0502020204030204" pitchFamily="34" charset="0"/>
              </a:rPr>
              <a:t>centrale</a:t>
            </a:r>
            <a:r>
              <a:rPr lang="fr-FR" sz="1100" dirty="0">
                <a:latin typeface="+mj-lt"/>
                <a:ea typeface="Calibri" panose="020F0502020204030204" pitchFamily="34" charset="0"/>
              </a:rPr>
              <a:t> </a:t>
            </a:r>
            <a:r>
              <a:rPr lang="fr-FR" sz="1100" dirty="0" smtClean="0">
                <a:latin typeface="+mj-lt"/>
                <a:ea typeface="Calibri" panose="020F0502020204030204" pitchFamily="34" charset="0"/>
              </a:rPr>
              <a:t>: le </a:t>
            </a:r>
            <a:r>
              <a:rPr lang="fr-FR" sz="1100" dirty="0" err="1" smtClean="0">
                <a:latin typeface="+mj-lt"/>
                <a:ea typeface="Calibri" panose="020F0502020204030204" pitchFamily="34" charset="0"/>
              </a:rPr>
              <a:t>co</a:t>
            </a:r>
            <a:r>
              <a:rPr lang="fr-FR" sz="1100" dirty="0" smtClean="0">
                <a:latin typeface="+mj-lt"/>
                <a:ea typeface="Calibri" panose="020F0502020204030204" pitchFamily="34" charset="0"/>
              </a:rPr>
              <a:t>-développement pourrait aussi s’ouvrir davantage pour définir cette relation</a:t>
            </a:r>
          </a:p>
          <a:p>
            <a:pPr marL="742950" lvl="1" indent="-285750">
              <a:buFont typeface="Courier New" panose="02070309020205020404" pitchFamily="49" charset="0"/>
              <a:buChar char="o"/>
            </a:pPr>
            <a:endParaRPr lang="fr-FR" sz="1100" dirty="0">
              <a:latin typeface="+mj-lt"/>
              <a:ea typeface="Calibri" panose="020F0502020204030204" pitchFamily="34" charset="0"/>
            </a:endParaRPr>
          </a:p>
          <a:p>
            <a:pPr marL="342900" lvl="0" indent="-342900">
              <a:spcAft>
                <a:spcPts val="0"/>
              </a:spcAft>
              <a:buFont typeface="Zilla Slab"/>
              <a:buChar char="-"/>
            </a:pPr>
            <a:r>
              <a:rPr lang="fr-FR" sz="1100" b="1" dirty="0">
                <a:latin typeface="+mj-lt"/>
                <a:ea typeface="Calibri" panose="020F0502020204030204" pitchFamily="34" charset="0"/>
                <a:cs typeface="Times New Roman" panose="02020603050405020304" pitchFamily="18" charset="0"/>
              </a:rPr>
              <a:t>Former et sensibiliser les équipes Politique de la Ville aux modèles économiques des structures de l’ESS </a:t>
            </a:r>
            <a:endParaRPr lang="fr-FR" sz="1100" b="1" dirty="0" smtClean="0">
              <a:latin typeface="+mj-lt"/>
              <a:ea typeface="Calibri" panose="020F0502020204030204" pitchFamily="34" charset="0"/>
              <a:cs typeface="Times New Roman" panose="02020603050405020304" pitchFamily="18" charset="0"/>
            </a:endParaRPr>
          </a:p>
          <a:p>
            <a:pPr lvl="0">
              <a:spcAft>
                <a:spcPts val="0"/>
              </a:spcAft>
            </a:pPr>
            <a:r>
              <a:rPr lang="fr-FR" sz="1100" dirty="0" smtClean="0">
                <a:latin typeface="+mj-lt"/>
                <a:ea typeface="Calibri" panose="020F0502020204030204" pitchFamily="34" charset="0"/>
                <a:cs typeface="Times New Roman" panose="02020603050405020304" pitchFamily="18" charset="0"/>
              </a:rPr>
              <a:t>Un certain nombre </a:t>
            </a:r>
            <a:r>
              <a:rPr lang="fr-FR" sz="1100" dirty="0" smtClean="0">
                <a:latin typeface="+mj-lt"/>
                <a:ea typeface="Calibri" panose="020F0502020204030204" pitchFamily="34" charset="0"/>
              </a:rPr>
              <a:t>de </a:t>
            </a:r>
            <a:r>
              <a:rPr lang="fr-FR" sz="1100" dirty="0">
                <a:latin typeface="+mj-lt"/>
                <a:ea typeface="Calibri" panose="020F0502020204030204" pitchFamily="34" charset="0"/>
              </a:rPr>
              <a:t>porteurs associatifs </a:t>
            </a:r>
            <a:r>
              <a:rPr lang="fr-FR" sz="1100" dirty="0" smtClean="0">
                <a:latin typeface="+mj-lt"/>
                <a:ea typeface="Calibri" panose="020F0502020204030204" pitchFamily="34" charset="0"/>
              </a:rPr>
              <a:t>sortent </a:t>
            </a:r>
            <a:r>
              <a:rPr lang="fr-FR" sz="1100" dirty="0">
                <a:latin typeface="+mj-lt"/>
                <a:ea typeface="Calibri" panose="020F0502020204030204" pitchFamily="34" charset="0"/>
              </a:rPr>
              <a:t>du schéma « classique » et </a:t>
            </a:r>
            <a:r>
              <a:rPr lang="fr-FR" sz="1100" dirty="0" smtClean="0">
                <a:latin typeface="+mj-lt"/>
                <a:ea typeface="Calibri" panose="020F0502020204030204" pitchFamily="34" charset="0"/>
              </a:rPr>
              <a:t>s’inscrivent </a:t>
            </a:r>
            <a:r>
              <a:rPr lang="fr-FR" sz="1100" dirty="0">
                <a:latin typeface="+mj-lt"/>
                <a:ea typeface="Calibri" panose="020F0502020204030204" pitchFamily="34" charset="0"/>
              </a:rPr>
              <a:t>dans l’ESS en QPV : épiceries sociales, auto-écoles solidaires, conciergeries, tiers-lieux, etc. : de cela émerge le besoin d’une réflexion commune sur les modèles économiques avec les autres financeurs </a:t>
            </a:r>
            <a:r>
              <a:rPr lang="fr-FR" sz="1100" dirty="0" smtClean="0">
                <a:latin typeface="+mj-lt"/>
                <a:ea typeface="Calibri" panose="020F0502020204030204" pitchFamily="34" charset="0"/>
              </a:rPr>
              <a:t>publics</a:t>
            </a:r>
            <a:r>
              <a:rPr lang="fr-FR" sz="1100" dirty="0">
                <a:latin typeface="+mj-lt"/>
                <a:ea typeface="Calibri" panose="020F0502020204030204" pitchFamily="34" charset="0"/>
              </a:rPr>
              <a:t> </a:t>
            </a:r>
            <a:r>
              <a:rPr lang="fr-FR" sz="1100" dirty="0" smtClean="0">
                <a:latin typeface="+mj-lt"/>
                <a:ea typeface="Calibri" panose="020F0502020204030204" pitchFamily="34" charset="0"/>
              </a:rPr>
              <a:t>et privés : </a:t>
            </a:r>
          </a:p>
          <a:p>
            <a:pPr marL="628650" lvl="1" indent="-171450">
              <a:buFont typeface="Courier New" panose="02070309020205020404" pitchFamily="49" charset="0"/>
              <a:buChar char="o"/>
            </a:pPr>
            <a:r>
              <a:rPr lang="fr-FR" sz="1100" dirty="0" smtClean="0">
                <a:latin typeface="+mj-lt"/>
                <a:ea typeface="Calibri" panose="020F0502020204030204" pitchFamily="34" charset="0"/>
              </a:rPr>
              <a:t>Dans </a:t>
            </a:r>
            <a:r>
              <a:rPr lang="fr-FR" sz="1100" dirty="0">
                <a:latin typeface="+mj-lt"/>
                <a:ea typeface="Calibri" panose="020F0502020204030204" pitchFamily="34" charset="0"/>
              </a:rPr>
              <a:t>le cadre de l’écriture du prochain Contrat de Ville, nous </a:t>
            </a:r>
            <a:r>
              <a:rPr lang="fr-FR" sz="1100" dirty="0" smtClean="0">
                <a:latin typeface="+mj-lt"/>
                <a:ea typeface="Calibri" panose="020F0502020204030204" pitchFamily="34" charset="0"/>
              </a:rPr>
              <a:t>structurons un </a:t>
            </a:r>
            <a:r>
              <a:rPr lang="fr-FR" sz="1100" dirty="0">
                <a:latin typeface="+mj-lt"/>
                <a:ea typeface="Calibri" panose="020F0502020204030204" pitchFamily="34" charset="0"/>
              </a:rPr>
              <a:t>écosystème qui permette de formaliser et d’apporter de la matière « pratico-pratique ». </a:t>
            </a:r>
          </a:p>
          <a:p>
            <a:pPr>
              <a:spcAft>
                <a:spcPts val="0"/>
              </a:spcAft>
            </a:pPr>
            <a:endParaRPr lang="fr-FR" sz="1100" dirty="0">
              <a:latin typeface="+mj-lt"/>
              <a:ea typeface="Calibri" panose="020F0502020204030204" pitchFamily="34" charset="0"/>
            </a:endParaRPr>
          </a:p>
          <a:p>
            <a:pPr marL="342900" lvl="0" indent="-342900">
              <a:spcAft>
                <a:spcPts val="0"/>
              </a:spcAft>
              <a:buFont typeface="Zilla Slab"/>
              <a:buChar char="-"/>
            </a:pPr>
            <a:r>
              <a:rPr lang="fr-FR" sz="1100" b="1" dirty="0">
                <a:latin typeface="+mj-lt"/>
                <a:ea typeface="Calibri" panose="020F0502020204030204" pitchFamily="34" charset="0"/>
                <a:cs typeface="Times New Roman" panose="02020603050405020304" pitchFamily="18" charset="0"/>
              </a:rPr>
              <a:t>Organiser l’effet levier entre financeurs privés et publics </a:t>
            </a:r>
            <a:endParaRPr lang="fr-FR" sz="1100" dirty="0" smtClean="0">
              <a:latin typeface="+mj-lt"/>
              <a:ea typeface="Calibri" panose="020F0502020204030204" pitchFamily="34" charset="0"/>
              <a:cs typeface="Times New Roman" panose="02020603050405020304" pitchFamily="18" charset="0"/>
            </a:endParaRPr>
          </a:p>
          <a:p>
            <a:pPr lvl="0">
              <a:spcAft>
                <a:spcPts val="0"/>
              </a:spcAft>
            </a:pPr>
            <a:r>
              <a:rPr lang="fr-FR" sz="1100" dirty="0" smtClean="0">
                <a:latin typeface="+mj-lt"/>
                <a:ea typeface="Calibri" panose="020F0502020204030204" pitchFamily="34" charset="0"/>
              </a:rPr>
              <a:t>Organiser </a:t>
            </a:r>
            <a:r>
              <a:rPr lang="fr-FR" sz="1100" dirty="0">
                <a:latin typeface="+mj-lt"/>
                <a:ea typeface="Calibri" panose="020F0502020204030204" pitchFamily="34" charset="0"/>
              </a:rPr>
              <a:t>à l’échelle d’un territoire une concertation des partenaires financiers est un enjeu dont la réalisation est complexe. </a:t>
            </a:r>
            <a:r>
              <a:rPr lang="fr-FR" sz="1100" dirty="0" smtClean="0">
                <a:latin typeface="+mj-lt"/>
                <a:ea typeface="Calibri" panose="020F0502020204030204" pitchFamily="34" charset="0"/>
              </a:rPr>
              <a:t> Aussi, l’idée d’une «</a:t>
            </a:r>
            <a:r>
              <a:rPr lang="fr-FR" sz="1100" dirty="0">
                <a:latin typeface="+mj-lt"/>
                <a:ea typeface="Calibri" panose="020F0502020204030204" pitchFamily="34" charset="0"/>
              </a:rPr>
              <a:t> concertation appliquée » </a:t>
            </a:r>
            <a:r>
              <a:rPr lang="fr-FR" sz="1100" dirty="0" smtClean="0">
                <a:latin typeface="+mj-lt"/>
                <a:ea typeface="Calibri" panose="020F0502020204030204" pitchFamily="34" charset="0"/>
              </a:rPr>
              <a:t>pourrait être une première expérimentation :</a:t>
            </a:r>
          </a:p>
          <a:p>
            <a:pPr marL="742950" lvl="1" indent="-285750">
              <a:spcAft>
                <a:spcPts val="0"/>
              </a:spcAft>
              <a:buFont typeface="Courier New" panose="02070309020205020404" pitchFamily="49" charset="0"/>
              <a:buChar char="o"/>
            </a:pPr>
            <a:r>
              <a:rPr lang="fr-FR" sz="1100" dirty="0" smtClean="0">
                <a:latin typeface="+mj-lt"/>
                <a:ea typeface="Calibri" panose="020F0502020204030204" pitchFamily="34" charset="0"/>
              </a:rPr>
              <a:t>Organiser un </a:t>
            </a:r>
            <a:r>
              <a:rPr lang="fr-FR" sz="1100" dirty="0">
                <a:latin typeface="+mj-lt"/>
                <a:ea typeface="Calibri" panose="020F0502020204030204" pitchFamily="34" charset="0"/>
              </a:rPr>
              <a:t>temps de rencontre avec les principaux interlocuteurs des partenaires financiers qui interviennent dans les Quartiers politiques de la Ville pour leur proposer un axe de travail </a:t>
            </a:r>
            <a:r>
              <a:rPr lang="fr-FR" sz="1100" dirty="0" smtClean="0">
                <a:latin typeface="+mj-lt"/>
                <a:ea typeface="Calibri" panose="020F0502020204030204" pitchFamily="34" charset="0"/>
              </a:rPr>
              <a:t>expérimental </a:t>
            </a:r>
            <a:r>
              <a:rPr lang="fr-FR" sz="1100" dirty="0">
                <a:latin typeface="+mj-lt"/>
                <a:ea typeface="Calibri" panose="020F0502020204030204" pitchFamily="34" charset="0"/>
              </a:rPr>
              <a:t>et une modalité d’échange qui pourrait </a:t>
            </a:r>
            <a:r>
              <a:rPr lang="fr-FR" sz="1100" dirty="0" smtClean="0">
                <a:latin typeface="+mj-lt"/>
                <a:ea typeface="Calibri" panose="020F0502020204030204" pitchFamily="34" charset="0"/>
              </a:rPr>
              <a:t>par exemple s’organiser </a:t>
            </a:r>
            <a:r>
              <a:rPr lang="fr-FR" sz="1100" dirty="0">
                <a:latin typeface="+mj-lt"/>
                <a:ea typeface="Calibri" panose="020F0502020204030204" pitchFamily="34" charset="0"/>
              </a:rPr>
              <a:t>autour </a:t>
            </a:r>
            <a:r>
              <a:rPr lang="fr-FR" sz="1100" dirty="0" smtClean="0">
                <a:latin typeface="+mj-lt"/>
                <a:ea typeface="Calibri" panose="020F0502020204030204" pitchFamily="34" charset="0"/>
              </a:rPr>
              <a:t>d’une instance déjà établie comme celle du </a:t>
            </a:r>
            <a:r>
              <a:rPr lang="fr-FR" sz="1100" dirty="0">
                <a:latin typeface="+mj-lt"/>
                <a:ea typeface="Calibri" panose="020F0502020204030204" pitchFamily="34" charset="0"/>
              </a:rPr>
              <a:t>Comité d’appui du DLA </a:t>
            </a:r>
            <a:r>
              <a:rPr lang="fr-FR" sz="1100" dirty="0" smtClean="0">
                <a:latin typeface="+mj-lt"/>
                <a:ea typeface="Calibri" panose="020F0502020204030204" pitchFamily="34" charset="0"/>
              </a:rPr>
              <a:t>13 </a:t>
            </a:r>
            <a:r>
              <a:rPr lang="fr-FR" sz="1100" dirty="0"/>
              <a:t>(espace inter-institutions où sont suivis les projets faisant l’objet d’un DLA)</a:t>
            </a:r>
            <a:r>
              <a:rPr lang="fr-FR" sz="1100" dirty="0" smtClean="0">
                <a:latin typeface="+mj-lt"/>
                <a:ea typeface="Calibri" panose="020F0502020204030204" pitchFamily="34" charset="0"/>
              </a:rPr>
              <a:t>. </a:t>
            </a:r>
            <a:endParaRPr lang="fr-FR" sz="1100" dirty="0">
              <a:latin typeface="+mj-lt"/>
              <a:ea typeface="Calibri" panose="020F0502020204030204" pitchFamily="34" charset="0"/>
            </a:endParaRPr>
          </a:p>
          <a:p>
            <a:pPr lvl="1">
              <a:spcAft>
                <a:spcPts val="0"/>
              </a:spcAft>
            </a:pPr>
            <a:endParaRPr lang="fr-FR" sz="1100" dirty="0">
              <a:latin typeface="+mj-lt"/>
              <a:ea typeface="Calibri" panose="020F0502020204030204" pitchFamily="34" charset="0"/>
            </a:endParaRPr>
          </a:p>
        </p:txBody>
      </p:sp>
    </p:spTree>
    <p:extLst>
      <p:ext uri="{BB962C8B-B14F-4D97-AF65-F5344CB8AC3E}">
        <p14:creationId xmlns:p14="http://schemas.microsoft.com/office/powerpoint/2010/main" val="3240544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Pentagone 15"/>
          <p:cNvSpPr/>
          <p:nvPr/>
        </p:nvSpPr>
        <p:spPr>
          <a:xfrm rot="2700000">
            <a:off x="-148885" y="48441"/>
            <a:ext cx="972154" cy="583110"/>
          </a:xfrm>
          <a:prstGeom prst="homePlate">
            <a:avLst/>
          </a:prstGeom>
          <a:solidFill>
            <a:srgbClr val="4F868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17" name="Titre 10"/>
          <p:cNvSpPr txBox="1">
            <a:spLocks/>
          </p:cNvSpPr>
          <p:nvPr/>
        </p:nvSpPr>
        <p:spPr>
          <a:xfrm>
            <a:off x="685819" y="339996"/>
            <a:ext cx="6548265" cy="219626"/>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endParaRPr lang="fr-FR" sz="1400" dirty="0">
              <a:solidFill>
                <a:srgbClr val="4F868F"/>
              </a:solidFill>
            </a:endParaRPr>
          </a:p>
        </p:txBody>
      </p:sp>
      <p:grpSp>
        <p:nvGrpSpPr>
          <p:cNvPr id="5" name="Groupe 4"/>
          <p:cNvGrpSpPr/>
          <p:nvPr/>
        </p:nvGrpSpPr>
        <p:grpSpPr>
          <a:xfrm>
            <a:off x="306155" y="317927"/>
            <a:ext cx="317560" cy="315174"/>
            <a:chOff x="6897418" y="2910621"/>
            <a:chExt cx="610564" cy="605974"/>
          </a:xfrm>
          <a:solidFill>
            <a:schemeClr val="bg1"/>
          </a:solidFill>
        </p:grpSpPr>
        <p:sp>
          <p:nvSpPr>
            <p:cNvPr id="6" name="Pentagone 5"/>
            <p:cNvSpPr/>
            <p:nvPr/>
          </p:nvSpPr>
          <p:spPr>
            <a:xfrm rot="18900000">
              <a:off x="7241711" y="3002738"/>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7" name="Pentagone 6"/>
            <p:cNvSpPr/>
            <p:nvPr/>
          </p:nvSpPr>
          <p:spPr>
            <a:xfrm rot="2700000">
              <a:off x="7239750" y="3342439"/>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8" name="Pentagone 7"/>
            <p:cNvSpPr/>
            <p:nvPr/>
          </p:nvSpPr>
          <p:spPr>
            <a:xfrm rot="8100000">
              <a:off x="6897418" y="33424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9" name="Pentagone 8"/>
            <p:cNvSpPr/>
            <p:nvPr/>
          </p:nvSpPr>
          <p:spPr>
            <a:xfrm rot="13500000">
              <a:off x="6892031" y="30027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grpSp>
      <p:sp>
        <p:nvSpPr>
          <p:cNvPr id="11" name="Rectangle 10"/>
          <p:cNvSpPr/>
          <p:nvPr/>
        </p:nvSpPr>
        <p:spPr>
          <a:xfrm>
            <a:off x="685819" y="233283"/>
            <a:ext cx="8795539" cy="307777"/>
          </a:xfrm>
          <a:prstGeom prst="rect">
            <a:avLst/>
          </a:prstGeom>
        </p:spPr>
        <p:txBody>
          <a:bodyPr vert="horz" lIns="91440" tIns="45720" rIns="91440" bIns="45720" rtlCol="0" anchor="t">
            <a:noAutofit/>
          </a:bodyPr>
          <a:lstStyle/>
          <a:p>
            <a:pPr defTabSz="685800">
              <a:spcBef>
                <a:spcPct val="0"/>
              </a:spcBef>
            </a:pPr>
            <a:r>
              <a:rPr lang="fr-FR" sz="1600" b="1" cap="all" dirty="0" smtClean="0">
                <a:solidFill>
                  <a:srgbClr val="4F868F"/>
                </a:solidFill>
                <a:latin typeface="century gothic" charset="0"/>
                <a:ea typeface="+mj-ea"/>
                <a:cs typeface="+mj-cs"/>
              </a:rPr>
              <a:t>FOCUS SUR L’AMPLI DES POSSIBLES</a:t>
            </a:r>
            <a:endParaRPr lang="fr-FR" sz="1600" b="1" cap="all" dirty="0">
              <a:solidFill>
                <a:srgbClr val="4F868F"/>
              </a:solidFill>
              <a:latin typeface="century gothic" charset="0"/>
              <a:ea typeface="+mj-ea"/>
              <a:cs typeface="+mj-cs"/>
            </a:endParaRPr>
          </a:p>
          <a:p>
            <a:pPr defTabSz="685800">
              <a:spcBef>
                <a:spcPct val="0"/>
              </a:spcBef>
            </a:pPr>
            <a:endParaRPr lang="fr-FR" sz="1600" b="1" cap="all" dirty="0">
              <a:solidFill>
                <a:srgbClr val="4F868F"/>
              </a:solidFill>
              <a:latin typeface="century gothic" charset="0"/>
              <a:ea typeface="+mj-ea"/>
              <a:cs typeface="+mj-cs"/>
            </a:endParaRP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3884" y="1759909"/>
            <a:ext cx="4283183" cy="1667764"/>
          </a:xfrm>
          <a:prstGeom prst="rect">
            <a:avLst/>
          </a:prstGeom>
        </p:spPr>
      </p:pic>
    </p:spTree>
    <p:extLst>
      <p:ext uri="{BB962C8B-B14F-4D97-AF65-F5344CB8AC3E}">
        <p14:creationId xmlns:p14="http://schemas.microsoft.com/office/powerpoint/2010/main" val="14431027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Imag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1653" y="3913179"/>
            <a:ext cx="3159733" cy="1230321"/>
          </a:xfrm>
          <a:prstGeom prst="rect">
            <a:avLst/>
          </a:prstGeom>
        </p:spPr>
      </p:pic>
      <p:sp>
        <p:nvSpPr>
          <p:cNvPr id="16" name="Pentagone 15"/>
          <p:cNvSpPr/>
          <p:nvPr/>
        </p:nvSpPr>
        <p:spPr>
          <a:xfrm rot="2700000">
            <a:off x="-148885" y="48441"/>
            <a:ext cx="972154" cy="583110"/>
          </a:xfrm>
          <a:prstGeom prst="homePlate">
            <a:avLst/>
          </a:prstGeom>
          <a:solidFill>
            <a:srgbClr val="4F868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17" name="Titre 10"/>
          <p:cNvSpPr txBox="1">
            <a:spLocks/>
          </p:cNvSpPr>
          <p:nvPr/>
        </p:nvSpPr>
        <p:spPr>
          <a:xfrm>
            <a:off x="685819" y="339996"/>
            <a:ext cx="6548265" cy="219626"/>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endParaRPr lang="fr-FR" sz="1400" dirty="0">
              <a:solidFill>
                <a:srgbClr val="4F868F"/>
              </a:solidFill>
            </a:endParaRPr>
          </a:p>
        </p:txBody>
      </p:sp>
      <p:grpSp>
        <p:nvGrpSpPr>
          <p:cNvPr id="5" name="Groupe 4"/>
          <p:cNvGrpSpPr/>
          <p:nvPr/>
        </p:nvGrpSpPr>
        <p:grpSpPr>
          <a:xfrm>
            <a:off x="306155" y="317927"/>
            <a:ext cx="317560" cy="315174"/>
            <a:chOff x="6897418" y="2910621"/>
            <a:chExt cx="610564" cy="605974"/>
          </a:xfrm>
          <a:solidFill>
            <a:schemeClr val="bg1"/>
          </a:solidFill>
        </p:grpSpPr>
        <p:sp>
          <p:nvSpPr>
            <p:cNvPr id="6" name="Pentagone 5"/>
            <p:cNvSpPr/>
            <p:nvPr/>
          </p:nvSpPr>
          <p:spPr>
            <a:xfrm rot="18900000">
              <a:off x="7241711" y="3002738"/>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7" name="Pentagone 6"/>
            <p:cNvSpPr/>
            <p:nvPr/>
          </p:nvSpPr>
          <p:spPr>
            <a:xfrm rot="2700000">
              <a:off x="7239750" y="3342439"/>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8" name="Pentagone 7"/>
            <p:cNvSpPr/>
            <p:nvPr/>
          </p:nvSpPr>
          <p:spPr>
            <a:xfrm rot="8100000">
              <a:off x="6897418" y="33424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9" name="Pentagone 8"/>
            <p:cNvSpPr/>
            <p:nvPr/>
          </p:nvSpPr>
          <p:spPr>
            <a:xfrm rot="13500000">
              <a:off x="6892031" y="30027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grpSp>
      <p:sp>
        <p:nvSpPr>
          <p:cNvPr id="15" name="ZoneTexte 14"/>
          <p:cNvSpPr txBox="1"/>
          <p:nvPr/>
        </p:nvSpPr>
        <p:spPr>
          <a:xfrm>
            <a:off x="186256" y="984217"/>
            <a:ext cx="8806808" cy="3416320"/>
          </a:xfrm>
          <a:prstGeom prst="rect">
            <a:avLst/>
          </a:prstGeom>
          <a:noFill/>
        </p:spPr>
        <p:txBody>
          <a:bodyPr wrap="square" rtlCol="0">
            <a:spAutoFit/>
          </a:bodyPr>
          <a:lstStyle/>
          <a:p>
            <a:pPr marL="228600" indent="-228600">
              <a:lnSpc>
                <a:spcPct val="150000"/>
              </a:lnSpc>
              <a:buAutoNum type="arabicPeriod"/>
            </a:pPr>
            <a:r>
              <a:rPr lang="fr-FR" sz="1200" b="1" dirty="0" smtClean="0"/>
              <a:t>Créer du lien et faciliter la coopération pour transformer nos organisations et favoriser l’innovation sociale :</a:t>
            </a:r>
          </a:p>
          <a:p>
            <a:pPr>
              <a:lnSpc>
                <a:spcPct val="150000"/>
              </a:lnSpc>
            </a:pPr>
            <a:r>
              <a:rPr lang="fr-FR" sz="1200" i="1" dirty="0" smtClean="0"/>
              <a:t>Trop </a:t>
            </a:r>
            <a:r>
              <a:rPr lang="fr-FR" sz="1200" i="1" dirty="0"/>
              <a:t>de porteurs de projets sont isolés, </a:t>
            </a:r>
            <a:r>
              <a:rPr lang="fr-FR" sz="1200" i="1" dirty="0" smtClean="0"/>
              <a:t>et parallèlement </a:t>
            </a:r>
            <a:r>
              <a:rPr lang="fr-FR" sz="1200" i="1" dirty="0"/>
              <a:t>les institutions sont </a:t>
            </a:r>
            <a:r>
              <a:rPr lang="fr-FR" sz="1200" i="1" dirty="0" smtClean="0"/>
              <a:t>parfois dans des fonctionnements </a:t>
            </a:r>
            <a:r>
              <a:rPr lang="fr-FR" sz="1200" i="1" dirty="0"/>
              <a:t>qui manquent </a:t>
            </a:r>
            <a:r>
              <a:rPr lang="fr-FR" sz="1200" i="1" dirty="0" smtClean="0"/>
              <a:t>de flexibilité au regard des </a:t>
            </a:r>
            <a:r>
              <a:rPr lang="fr-FR" sz="1200" i="1" dirty="0"/>
              <a:t>cadres </a:t>
            </a:r>
            <a:r>
              <a:rPr lang="fr-FR" sz="1200" i="1" dirty="0" smtClean="0"/>
              <a:t>réglementaires propres </a:t>
            </a:r>
            <a:r>
              <a:rPr lang="fr-FR" sz="1200" i="1" dirty="0"/>
              <a:t>à chaque </a:t>
            </a:r>
            <a:r>
              <a:rPr lang="fr-FR" sz="1200" i="1" dirty="0" smtClean="0"/>
              <a:t>structure</a:t>
            </a:r>
          </a:p>
          <a:p>
            <a:pPr>
              <a:lnSpc>
                <a:spcPct val="150000"/>
              </a:lnSpc>
            </a:pPr>
            <a:endParaRPr lang="fr-FR" sz="1200" i="1" dirty="0"/>
          </a:p>
          <a:p>
            <a:pPr>
              <a:lnSpc>
                <a:spcPct val="150000"/>
              </a:lnSpc>
            </a:pPr>
            <a:r>
              <a:rPr lang="fr-FR" sz="1200" b="1" dirty="0"/>
              <a:t>2. </a:t>
            </a:r>
            <a:r>
              <a:rPr lang="fr-FR" sz="1200" b="1" dirty="0" smtClean="0"/>
              <a:t>Créer un espace de travail autour de projets et d’opportunités de financement hors appel à </a:t>
            </a:r>
            <a:r>
              <a:rPr lang="fr-FR" sz="1200" b="1" dirty="0"/>
              <a:t>projet : </a:t>
            </a:r>
            <a:endParaRPr lang="fr-FR" sz="1200" b="1" dirty="0" smtClean="0"/>
          </a:p>
          <a:p>
            <a:pPr>
              <a:lnSpc>
                <a:spcPct val="150000"/>
              </a:lnSpc>
            </a:pPr>
            <a:r>
              <a:rPr lang="fr-FR" sz="1200" i="1" dirty="0" smtClean="0"/>
              <a:t>Une logique d'appel </a:t>
            </a:r>
            <a:r>
              <a:rPr lang="fr-FR" sz="1200" i="1" dirty="0"/>
              <a:t>à projet à repenser : délais </a:t>
            </a:r>
            <a:r>
              <a:rPr lang="fr-FR" sz="1200" i="1" dirty="0" smtClean="0"/>
              <a:t>longs, dossiers complexes, </a:t>
            </a:r>
            <a:r>
              <a:rPr lang="fr-FR" sz="1200" i="1" dirty="0"/>
              <a:t>apport </a:t>
            </a:r>
            <a:r>
              <a:rPr lang="fr-FR" sz="1200" i="1" dirty="0" smtClean="0"/>
              <a:t>centré uniquement </a:t>
            </a:r>
            <a:r>
              <a:rPr lang="fr-FR" sz="1200" i="1" dirty="0"/>
              <a:t>sur le financement, rigidité </a:t>
            </a:r>
            <a:r>
              <a:rPr lang="fr-FR" sz="1200" i="1" dirty="0" smtClean="0"/>
              <a:t>des critères </a:t>
            </a:r>
            <a:r>
              <a:rPr lang="fr-FR" sz="1200" i="1" dirty="0"/>
              <a:t>et des </a:t>
            </a:r>
            <a:r>
              <a:rPr lang="fr-FR" sz="1200" i="1" dirty="0" smtClean="0"/>
              <a:t>périmètres géographiques, logique </a:t>
            </a:r>
            <a:r>
              <a:rPr lang="fr-FR" sz="1200" i="1" dirty="0"/>
              <a:t>de guichet </a:t>
            </a:r>
            <a:r>
              <a:rPr lang="fr-FR" sz="1200" i="1" dirty="0" err="1" smtClean="0"/>
              <a:t>individualisante</a:t>
            </a:r>
            <a:r>
              <a:rPr lang="fr-FR" sz="1200" i="1" dirty="0" smtClean="0"/>
              <a:t>, </a:t>
            </a:r>
            <a:r>
              <a:rPr lang="fr-FR" sz="1200" i="1" dirty="0"/>
              <a:t>etc..</a:t>
            </a:r>
          </a:p>
          <a:p>
            <a:pPr>
              <a:lnSpc>
                <a:spcPct val="150000"/>
              </a:lnSpc>
            </a:pPr>
            <a:endParaRPr lang="fr-FR" sz="1200" dirty="0"/>
          </a:p>
          <a:p>
            <a:pPr>
              <a:lnSpc>
                <a:spcPct val="150000"/>
              </a:lnSpc>
            </a:pPr>
            <a:r>
              <a:rPr lang="fr-FR" sz="1200" b="1" dirty="0"/>
              <a:t>3</a:t>
            </a:r>
            <a:r>
              <a:rPr lang="fr-FR" sz="1200" dirty="0"/>
              <a:t>. </a:t>
            </a:r>
            <a:r>
              <a:rPr lang="fr-FR" sz="1200" b="1" dirty="0" smtClean="0"/>
              <a:t>Développer une relation de confiance à travers le </a:t>
            </a:r>
            <a:r>
              <a:rPr lang="fr-FR" sz="1200" b="1" dirty="0"/>
              <a:t>mentorat </a:t>
            </a:r>
            <a:r>
              <a:rPr lang="fr-FR" sz="1200" dirty="0"/>
              <a:t>: </a:t>
            </a:r>
            <a:endParaRPr lang="fr-FR" sz="1200" dirty="0" smtClean="0"/>
          </a:p>
          <a:p>
            <a:pPr>
              <a:lnSpc>
                <a:spcPct val="150000"/>
              </a:lnSpc>
            </a:pPr>
            <a:r>
              <a:rPr lang="fr-FR" sz="1200" i="1" dirty="0" smtClean="0"/>
              <a:t>Les programmes d’accompagnement </a:t>
            </a:r>
            <a:r>
              <a:rPr lang="fr-FR" sz="1200" i="1" dirty="0"/>
              <a:t>collectifs “classiques” </a:t>
            </a:r>
            <a:r>
              <a:rPr lang="fr-FR" sz="1200" i="1" dirty="0" smtClean="0"/>
              <a:t>ne conviennent pas toujours </a:t>
            </a:r>
            <a:r>
              <a:rPr lang="fr-FR" sz="1200" i="1" dirty="0"/>
              <a:t>à tous les </a:t>
            </a:r>
            <a:r>
              <a:rPr lang="fr-FR" sz="1200" i="1" dirty="0" smtClean="0"/>
              <a:t>porteurs de projet d’où l’idée de proposer un programme </a:t>
            </a:r>
            <a:r>
              <a:rPr lang="fr-FR" sz="1200" i="1" dirty="0" err="1" smtClean="0"/>
              <a:t>co</a:t>
            </a:r>
            <a:r>
              <a:rPr lang="fr-FR" sz="1200" i="1" dirty="0" smtClean="0"/>
              <a:t>-construit en confiance, souple et complémentaire en termes de savoirs et d’outils</a:t>
            </a:r>
          </a:p>
        </p:txBody>
      </p:sp>
      <p:sp>
        <p:nvSpPr>
          <p:cNvPr id="12" name="Rectangle 11"/>
          <p:cNvSpPr/>
          <p:nvPr/>
        </p:nvSpPr>
        <p:spPr>
          <a:xfrm>
            <a:off x="685820" y="233283"/>
            <a:ext cx="8307244" cy="552203"/>
          </a:xfrm>
          <a:prstGeom prst="rect">
            <a:avLst/>
          </a:prstGeom>
        </p:spPr>
        <p:txBody>
          <a:bodyPr vert="horz" lIns="91440" tIns="45720" rIns="91440" bIns="45720" rtlCol="0" anchor="t">
            <a:noAutofit/>
          </a:bodyPr>
          <a:lstStyle/>
          <a:p>
            <a:pPr defTabSz="685800">
              <a:spcBef>
                <a:spcPct val="0"/>
              </a:spcBef>
            </a:pPr>
            <a:r>
              <a:rPr lang="fr-FR" sz="1600" b="1" cap="all" dirty="0" smtClean="0">
                <a:solidFill>
                  <a:srgbClr val="4F868F"/>
                </a:solidFill>
                <a:latin typeface="century gothic" charset="0"/>
                <a:ea typeface="+mj-ea"/>
                <a:cs typeface="+mj-cs"/>
              </a:rPr>
              <a:t>L’AMPli des possibles : une expérimentation pilotée par la métropole</a:t>
            </a:r>
            <a:endParaRPr lang="fr-FR" sz="1600" b="1" cap="all" dirty="0">
              <a:solidFill>
                <a:srgbClr val="4F868F"/>
              </a:solidFill>
              <a:latin typeface="century gothic" charset="0"/>
              <a:ea typeface="+mj-ea"/>
              <a:cs typeface="+mj-cs"/>
            </a:endParaRPr>
          </a:p>
        </p:txBody>
      </p:sp>
      <p:sp>
        <p:nvSpPr>
          <p:cNvPr id="14" name="Rectangle 13"/>
          <p:cNvSpPr/>
          <p:nvPr/>
        </p:nvSpPr>
        <p:spPr>
          <a:xfrm>
            <a:off x="685819" y="643549"/>
            <a:ext cx="8307244" cy="552203"/>
          </a:xfrm>
          <a:prstGeom prst="rect">
            <a:avLst/>
          </a:prstGeom>
        </p:spPr>
        <p:txBody>
          <a:bodyPr vert="horz" lIns="91440" tIns="45720" rIns="91440" bIns="45720" rtlCol="0" anchor="t">
            <a:noAutofit/>
          </a:bodyPr>
          <a:lstStyle/>
          <a:p>
            <a:pPr defTabSz="685800">
              <a:spcBef>
                <a:spcPct val="0"/>
              </a:spcBef>
            </a:pPr>
            <a:r>
              <a:rPr lang="fr-FR" sz="1600" b="1" cap="all" dirty="0" smtClean="0">
                <a:solidFill>
                  <a:srgbClr val="4F868F"/>
                </a:solidFill>
                <a:latin typeface="century gothic" charset="0"/>
                <a:ea typeface="+mj-ea"/>
                <a:cs typeface="+mj-cs"/>
              </a:rPr>
              <a:t>3 objectifs émanant de 3 CONSTATS</a:t>
            </a:r>
            <a:endParaRPr lang="fr-FR" sz="1600" b="1" cap="all" dirty="0">
              <a:solidFill>
                <a:srgbClr val="4F868F"/>
              </a:solidFill>
              <a:latin typeface="century gothic" charset="0"/>
              <a:ea typeface="+mj-ea"/>
              <a:cs typeface="+mj-cs"/>
            </a:endParaRPr>
          </a:p>
        </p:txBody>
      </p:sp>
    </p:spTree>
    <p:extLst>
      <p:ext uri="{BB962C8B-B14F-4D97-AF65-F5344CB8AC3E}">
        <p14:creationId xmlns:p14="http://schemas.microsoft.com/office/powerpoint/2010/main" val="3213341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Imag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990" y="2053007"/>
            <a:ext cx="3159733" cy="1230321"/>
          </a:xfrm>
          <a:prstGeom prst="rect">
            <a:avLst/>
          </a:prstGeom>
        </p:spPr>
      </p:pic>
      <p:sp>
        <p:nvSpPr>
          <p:cNvPr id="16" name="Pentagone 15"/>
          <p:cNvSpPr/>
          <p:nvPr/>
        </p:nvSpPr>
        <p:spPr>
          <a:xfrm rot="2700000">
            <a:off x="-148885" y="48441"/>
            <a:ext cx="972154" cy="583110"/>
          </a:xfrm>
          <a:prstGeom prst="homePlate">
            <a:avLst/>
          </a:prstGeom>
          <a:solidFill>
            <a:srgbClr val="4F868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17" name="Titre 10"/>
          <p:cNvSpPr txBox="1">
            <a:spLocks/>
          </p:cNvSpPr>
          <p:nvPr/>
        </p:nvSpPr>
        <p:spPr>
          <a:xfrm>
            <a:off x="685819" y="339996"/>
            <a:ext cx="6548265" cy="219626"/>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endParaRPr lang="fr-FR" sz="1400" dirty="0">
              <a:solidFill>
                <a:srgbClr val="4F868F"/>
              </a:solidFill>
            </a:endParaRPr>
          </a:p>
        </p:txBody>
      </p:sp>
      <p:grpSp>
        <p:nvGrpSpPr>
          <p:cNvPr id="5" name="Groupe 4"/>
          <p:cNvGrpSpPr/>
          <p:nvPr/>
        </p:nvGrpSpPr>
        <p:grpSpPr>
          <a:xfrm>
            <a:off x="306155" y="317927"/>
            <a:ext cx="317560" cy="315174"/>
            <a:chOff x="6897418" y="2910621"/>
            <a:chExt cx="610564" cy="605974"/>
          </a:xfrm>
          <a:solidFill>
            <a:schemeClr val="bg1"/>
          </a:solidFill>
        </p:grpSpPr>
        <p:sp>
          <p:nvSpPr>
            <p:cNvPr id="6" name="Pentagone 5"/>
            <p:cNvSpPr/>
            <p:nvPr/>
          </p:nvSpPr>
          <p:spPr>
            <a:xfrm rot="18900000">
              <a:off x="7241711" y="3002738"/>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7" name="Pentagone 6"/>
            <p:cNvSpPr/>
            <p:nvPr/>
          </p:nvSpPr>
          <p:spPr>
            <a:xfrm rot="2700000">
              <a:off x="7239750" y="3342439"/>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8" name="Pentagone 7"/>
            <p:cNvSpPr/>
            <p:nvPr/>
          </p:nvSpPr>
          <p:spPr>
            <a:xfrm rot="8100000">
              <a:off x="6897418" y="33424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9" name="Pentagone 8"/>
            <p:cNvSpPr/>
            <p:nvPr/>
          </p:nvSpPr>
          <p:spPr>
            <a:xfrm rot="13500000">
              <a:off x="6892031" y="30027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grpSp>
      <p:sp>
        <p:nvSpPr>
          <p:cNvPr id="15" name="ZoneTexte 14"/>
          <p:cNvSpPr txBox="1"/>
          <p:nvPr/>
        </p:nvSpPr>
        <p:spPr>
          <a:xfrm>
            <a:off x="136305" y="1006026"/>
            <a:ext cx="8806808" cy="646331"/>
          </a:xfrm>
          <a:prstGeom prst="rect">
            <a:avLst/>
          </a:prstGeom>
          <a:noFill/>
        </p:spPr>
        <p:txBody>
          <a:bodyPr wrap="square" rtlCol="0">
            <a:spAutoFit/>
          </a:bodyPr>
          <a:lstStyle/>
          <a:p>
            <a:pPr>
              <a:lnSpc>
                <a:spcPct val="150000"/>
              </a:lnSpc>
            </a:pPr>
            <a:endParaRPr lang="fr-FR" sz="1200" dirty="0"/>
          </a:p>
          <a:p>
            <a:pPr>
              <a:lnSpc>
                <a:spcPct val="150000"/>
              </a:lnSpc>
            </a:pPr>
            <a:endParaRPr lang="fr-FR" sz="1200" dirty="0"/>
          </a:p>
        </p:txBody>
      </p:sp>
      <p:sp>
        <p:nvSpPr>
          <p:cNvPr id="12" name="Rectangle 11"/>
          <p:cNvSpPr/>
          <p:nvPr/>
        </p:nvSpPr>
        <p:spPr>
          <a:xfrm>
            <a:off x="685820" y="233283"/>
            <a:ext cx="8307244" cy="552203"/>
          </a:xfrm>
          <a:prstGeom prst="rect">
            <a:avLst/>
          </a:prstGeom>
        </p:spPr>
        <p:txBody>
          <a:bodyPr vert="horz" lIns="91440" tIns="45720" rIns="91440" bIns="45720" rtlCol="0" anchor="t">
            <a:noAutofit/>
          </a:bodyPr>
          <a:lstStyle/>
          <a:p>
            <a:pPr defTabSz="685800">
              <a:spcBef>
                <a:spcPct val="0"/>
              </a:spcBef>
            </a:pPr>
            <a:r>
              <a:rPr lang="fr-FR" sz="1600" b="1" cap="all" dirty="0" err="1">
                <a:solidFill>
                  <a:srgbClr val="4F868F"/>
                </a:solidFill>
                <a:latin typeface="century gothic" charset="0"/>
              </a:rPr>
              <a:t>L’AMPli</a:t>
            </a:r>
            <a:r>
              <a:rPr lang="fr-FR" sz="1600" b="1" cap="all" dirty="0">
                <a:solidFill>
                  <a:srgbClr val="4F868F"/>
                </a:solidFill>
                <a:latin typeface="century gothic" charset="0"/>
              </a:rPr>
              <a:t> des possibles : une expérimentation pilotée par la métropole</a:t>
            </a:r>
          </a:p>
        </p:txBody>
      </p:sp>
      <p:sp>
        <p:nvSpPr>
          <p:cNvPr id="14" name="Rectangle 13"/>
          <p:cNvSpPr/>
          <p:nvPr/>
        </p:nvSpPr>
        <p:spPr>
          <a:xfrm>
            <a:off x="685819" y="643549"/>
            <a:ext cx="8307244" cy="552203"/>
          </a:xfrm>
          <a:prstGeom prst="rect">
            <a:avLst/>
          </a:prstGeom>
        </p:spPr>
        <p:txBody>
          <a:bodyPr vert="horz" lIns="91440" tIns="45720" rIns="91440" bIns="45720" rtlCol="0" anchor="t">
            <a:noAutofit/>
          </a:bodyPr>
          <a:lstStyle/>
          <a:p>
            <a:pPr defTabSz="685800">
              <a:spcBef>
                <a:spcPct val="0"/>
              </a:spcBef>
            </a:pPr>
            <a:endParaRPr lang="fr-FR" sz="1600" b="1" cap="all" dirty="0">
              <a:solidFill>
                <a:srgbClr val="4F868F"/>
              </a:solidFill>
              <a:latin typeface="century gothic" charset="0"/>
              <a:ea typeface="+mj-ea"/>
              <a:cs typeface="+mj-cs"/>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94" y="1270443"/>
            <a:ext cx="2312848" cy="1635754"/>
          </a:xfrm>
          <a:prstGeom prst="rect">
            <a:avLst/>
          </a:prstGeom>
        </p:spPr>
      </p:pic>
      <p:pic>
        <p:nvPicPr>
          <p:cNvPr id="18" name="Imag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985" y="509384"/>
            <a:ext cx="1723260" cy="1223513"/>
          </a:xfrm>
          <a:prstGeom prst="rect">
            <a:avLst/>
          </a:prstGeom>
        </p:spPr>
      </p:pic>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2233" y="3683978"/>
            <a:ext cx="1300981" cy="1300981"/>
          </a:xfrm>
          <a:prstGeom prst="rect">
            <a:avLst/>
          </a:prstGeom>
        </p:spPr>
      </p:pic>
      <p:pic>
        <p:nvPicPr>
          <p:cNvPr id="11" name="Imag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68245" y="3378200"/>
            <a:ext cx="2468312" cy="1747232"/>
          </a:xfrm>
          <a:prstGeom prst="rect">
            <a:avLst/>
          </a:prstGeom>
        </p:spPr>
      </p:pic>
      <p:pic>
        <p:nvPicPr>
          <p:cNvPr id="19" name="Imag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4052" y="1311913"/>
            <a:ext cx="1363032" cy="1363032"/>
          </a:xfrm>
          <a:prstGeom prst="rect">
            <a:avLst/>
          </a:prstGeom>
        </p:spPr>
      </p:pic>
      <p:cxnSp>
        <p:nvCxnSpPr>
          <p:cNvPr id="22" name="Connecteur en arc 21"/>
          <p:cNvCxnSpPr/>
          <p:nvPr/>
        </p:nvCxnSpPr>
        <p:spPr>
          <a:xfrm>
            <a:off x="2057312" y="2256739"/>
            <a:ext cx="504747" cy="446751"/>
          </a:xfrm>
          <a:prstGeom prst="curvedConnector3">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en arc 23"/>
          <p:cNvCxnSpPr/>
          <p:nvPr/>
        </p:nvCxnSpPr>
        <p:spPr>
          <a:xfrm rot="5400000">
            <a:off x="3941539" y="1762360"/>
            <a:ext cx="542881" cy="305832"/>
          </a:xfrm>
          <a:prstGeom prst="curvedConnector3">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en arc 25"/>
          <p:cNvCxnSpPr/>
          <p:nvPr/>
        </p:nvCxnSpPr>
        <p:spPr>
          <a:xfrm rot="5400000" flipH="1" flipV="1">
            <a:off x="2869537" y="3178618"/>
            <a:ext cx="558800" cy="384186"/>
          </a:xfrm>
          <a:prstGeom prst="curvedConnector3">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Connecteur en arc 27"/>
          <p:cNvCxnSpPr/>
          <p:nvPr/>
        </p:nvCxnSpPr>
        <p:spPr>
          <a:xfrm rot="16200000" flipV="1">
            <a:off x="5100298" y="3296898"/>
            <a:ext cx="492805" cy="465666"/>
          </a:xfrm>
          <a:prstGeom prst="curvedConnector3">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Connecteur en arc 29"/>
          <p:cNvCxnSpPr/>
          <p:nvPr/>
        </p:nvCxnSpPr>
        <p:spPr>
          <a:xfrm rot="10800000" flipV="1">
            <a:off x="5647268" y="1777232"/>
            <a:ext cx="855133" cy="410266"/>
          </a:xfrm>
          <a:prstGeom prst="curvedConnector3">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1280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 y="2676710"/>
            <a:ext cx="9143999" cy="2115424"/>
          </a:xfrm>
          <a:prstGeom prst="rect">
            <a:avLst/>
          </a:prstGeom>
          <a:solidFill>
            <a:srgbClr val="4F8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lumMod val="75000"/>
                </a:schemeClr>
              </a:solidFill>
            </a:endParaRPr>
          </a:p>
        </p:txBody>
      </p:sp>
      <p:sp>
        <p:nvSpPr>
          <p:cNvPr id="16" name="Pentagone 15"/>
          <p:cNvSpPr/>
          <p:nvPr/>
        </p:nvSpPr>
        <p:spPr>
          <a:xfrm rot="2700000">
            <a:off x="-148885" y="48441"/>
            <a:ext cx="972154" cy="583110"/>
          </a:xfrm>
          <a:prstGeom prst="homePlate">
            <a:avLst/>
          </a:prstGeom>
          <a:solidFill>
            <a:srgbClr val="4F868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17" name="Titre 10"/>
          <p:cNvSpPr txBox="1">
            <a:spLocks/>
          </p:cNvSpPr>
          <p:nvPr/>
        </p:nvSpPr>
        <p:spPr>
          <a:xfrm>
            <a:off x="685819" y="339996"/>
            <a:ext cx="6548265" cy="219626"/>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endParaRPr lang="fr-FR" sz="1400" dirty="0">
              <a:solidFill>
                <a:srgbClr val="4F868F"/>
              </a:solidFill>
            </a:endParaRPr>
          </a:p>
        </p:txBody>
      </p:sp>
      <p:grpSp>
        <p:nvGrpSpPr>
          <p:cNvPr id="5" name="Groupe 4"/>
          <p:cNvGrpSpPr/>
          <p:nvPr/>
        </p:nvGrpSpPr>
        <p:grpSpPr>
          <a:xfrm>
            <a:off x="306155" y="317927"/>
            <a:ext cx="317560" cy="315174"/>
            <a:chOff x="6897418" y="2910621"/>
            <a:chExt cx="610564" cy="605974"/>
          </a:xfrm>
          <a:solidFill>
            <a:schemeClr val="bg1"/>
          </a:solidFill>
        </p:grpSpPr>
        <p:sp>
          <p:nvSpPr>
            <p:cNvPr id="6" name="Pentagone 5"/>
            <p:cNvSpPr/>
            <p:nvPr/>
          </p:nvSpPr>
          <p:spPr>
            <a:xfrm rot="18900000">
              <a:off x="7241711" y="3002738"/>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7" name="Pentagone 6"/>
            <p:cNvSpPr/>
            <p:nvPr/>
          </p:nvSpPr>
          <p:spPr>
            <a:xfrm rot="2700000">
              <a:off x="7239750" y="3342439"/>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8" name="Pentagone 7"/>
            <p:cNvSpPr/>
            <p:nvPr/>
          </p:nvSpPr>
          <p:spPr>
            <a:xfrm rot="8100000">
              <a:off x="6897418" y="33424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9" name="Pentagone 8"/>
            <p:cNvSpPr/>
            <p:nvPr/>
          </p:nvSpPr>
          <p:spPr>
            <a:xfrm rot="13500000">
              <a:off x="6892031" y="30027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grpSp>
      <p:sp>
        <p:nvSpPr>
          <p:cNvPr id="15" name="ZoneTexte 14"/>
          <p:cNvSpPr txBox="1"/>
          <p:nvPr/>
        </p:nvSpPr>
        <p:spPr>
          <a:xfrm>
            <a:off x="372598" y="1308594"/>
            <a:ext cx="8432731" cy="1067023"/>
          </a:xfrm>
          <a:prstGeom prst="rect">
            <a:avLst/>
          </a:prstGeom>
          <a:noFill/>
        </p:spPr>
        <p:txBody>
          <a:bodyPr wrap="square" rtlCol="0">
            <a:spAutoFit/>
          </a:bodyPr>
          <a:lstStyle/>
          <a:p>
            <a:pPr algn="just">
              <a:lnSpc>
                <a:spcPct val="150000"/>
              </a:lnSpc>
            </a:pPr>
            <a:r>
              <a:rPr lang="fr-FR" sz="1600" b="1" dirty="0" smtClean="0">
                <a:solidFill>
                  <a:srgbClr val="4F868F"/>
                </a:solidFill>
              </a:rPr>
              <a:t>Ryme SADIK, </a:t>
            </a:r>
            <a:r>
              <a:rPr lang="fr-FR" sz="1400" dirty="0" smtClean="0">
                <a:solidFill>
                  <a:srgbClr val="4F868F"/>
                </a:solidFill>
              </a:rPr>
              <a:t>chargée de mission Emploi, insertion, développement économique au Service Développement de la Direction Politique de la Ville de l’ex-Conseil de territoire Marseille-Provence</a:t>
            </a:r>
          </a:p>
        </p:txBody>
      </p:sp>
      <p:sp>
        <p:nvSpPr>
          <p:cNvPr id="11" name="Rectangle 10"/>
          <p:cNvSpPr/>
          <p:nvPr/>
        </p:nvSpPr>
        <p:spPr>
          <a:xfrm>
            <a:off x="685819" y="233283"/>
            <a:ext cx="8795539" cy="307777"/>
          </a:xfrm>
          <a:prstGeom prst="rect">
            <a:avLst/>
          </a:prstGeom>
        </p:spPr>
        <p:txBody>
          <a:bodyPr vert="horz" lIns="91440" tIns="45720" rIns="91440" bIns="45720" rtlCol="0" anchor="t">
            <a:noAutofit/>
          </a:bodyPr>
          <a:lstStyle/>
          <a:p>
            <a:pPr defTabSz="685800">
              <a:spcBef>
                <a:spcPct val="0"/>
              </a:spcBef>
            </a:pPr>
            <a:r>
              <a:rPr lang="fr-FR" sz="1600" b="1" cap="all" dirty="0" smtClean="0">
                <a:solidFill>
                  <a:srgbClr val="4F868F"/>
                </a:solidFill>
                <a:latin typeface="century gothic" charset="0"/>
                <a:ea typeface="+mj-ea"/>
                <a:cs typeface="+mj-cs"/>
              </a:rPr>
              <a:t>Présentation Métropole aix-marseille-provence</a:t>
            </a:r>
            <a:endParaRPr lang="fr-FR" sz="1600" b="1" cap="all" dirty="0">
              <a:solidFill>
                <a:srgbClr val="4F868F"/>
              </a:solidFill>
              <a:latin typeface="century gothic" charset="0"/>
              <a:ea typeface="+mj-ea"/>
              <a:cs typeface="+mj-cs"/>
            </a:endParaRPr>
          </a:p>
          <a:p>
            <a:pPr defTabSz="685800">
              <a:spcBef>
                <a:spcPct val="0"/>
              </a:spcBef>
            </a:pPr>
            <a:endParaRPr lang="fr-FR" sz="1600" b="1" cap="all" dirty="0">
              <a:solidFill>
                <a:srgbClr val="4F868F"/>
              </a:solidFill>
              <a:latin typeface="century gothic" charset="0"/>
              <a:ea typeface="+mj-ea"/>
              <a:cs typeface="+mj-cs"/>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670" y="0"/>
            <a:ext cx="1843820" cy="1309112"/>
          </a:xfrm>
          <a:prstGeom prst="rect">
            <a:avLst/>
          </a:prstGeom>
        </p:spPr>
      </p:pic>
      <p:sp>
        <p:nvSpPr>
          <p:cNvPr id="13" name="ZoneTexte 12"/>
          <p:cNvSpPr txBox="1"/>
          <p:nvPr/>
        </p:nvSpPr>
        <p:spPr>
          <a:xfrm>
            <a:off x="618520" y="2949592"/>
            <a:ext cx="7367939" cy="1569660"/>
          </a:xfrm>
          <a:prstGeom prst="rect">
            <a:avLst/>
          </a:prstGeom>
          <a:noFill/>
        </p:spPr>
        <p:txBody>
          <a:bodyPr wrap="square" rtlCol="0">
            <a:spAutoFit/>
          </a:bodyPr>
          <a:lstStyle/>
          <a:p>
            <a:pPr algn="just">
              <a:lnSpc>
                <a:spcPct val="150000"/>
              </a:lnSpc>
            </a:pPr>
            <a:r>
              <a:rPr lang="fr-FR" sz="1600" b="1" dirty="0" smtClean="0">
                <a:solidFill>
                  <a:schemeClr val="bg1"/>
                </a:solidFill>
              </a:rPr>
              <a:t>Présentation de la dynamique de travail autour de l’ESS en QPV à travers deux focus : la mise en route d’une démarche partenariale dans le cadre de l’écriture du prochain Contrat de Ville et la présentation d’une </a:t>
            </a:r>
            <a:r>
              <a:rPr lang="fr-FR" sz="1600" b="1" dirty="0">
                <a:solidFill>
                  <a:schemeClr val="bg1"/>
                </a:solidFill>
              </a:rPr>
              <a:t>action d’accompagnement de projets innovante </a:t>
            </a:r>
            <a:r>
              <a:rPr lang="fr-FR" sz="1600" b="1" dirty="0" smtClean="0">
                <a:solidFill>
                  <a:schemeClr val="bg1"/>
                </a:solidFill>
              </a:rPr>
              <a:t>(</a:t>
            </a:r>
            <a:r>
              <a:rPr lang="fr-FR" sz="1600" b="1" dirty="0" err="1" smtClean="0">
                <a:solidFill>
                  <a:schemeClr val="bg1"/>
                </a:solidFill>
              </a:rPr>
              <a:t>l’AMPli</a:t>
            </a:r>
            <a:r>
              <a:rPr lang="fr-FR" sz="1600" b="1" dirty="0" smtClean="0">
                <a:solidFill>
                  <a:schemeClr val="bg1"/>
                </a:solidFill>
              </a:rPr>
              <a:t> des Possibles)</a:t>
            </a:r>
          </a:p>
        </p:txBody>
      </p:sp>
    </p:spTree>
    <p:extLst>
      <p:ext uri="{BB962C8B-B14F-4D97-AF65-F5344CB8AC3E}">
        <p14:creationId xmlns:p14="http://schemas.microsoft.com/office/powerpoint/2010/main" val="7527008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Pentagone 15"/>
          <p:cNvSpPr/>
          <p:nvPr/>
        </p:nvSpPr>
        <p:spPr>
          <a:xfrm rot="2700000">
            <a:off x="-148885" y="48441"/>
            <a:ext cx="972154" cy="583110"/>
          </a:xfrm>
          <a:prstGeom prst="homePlate">
            <a:avLst/>
          </a:prstGeom>
          <a:solidFill>
            <a:srgbClr val="4F868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17" name="Titre 10"/>
          <p:cNvSpPr txBox="1">
            <a:spLocks/>
          </p:cNvSpPr>
          <p:nvPr/>
        </p:nvSpPr>
        <p:spPr>
          <a:xfrm>
            <a:off x="685819" y="339996"/>
            <a:ext cx="6548265" cy="219626"/>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endParaRPr lang="fr-FR" sz="1400" dirty="0">
              <a:solidFill>
                <a:srgbClr val="4F868F"/>
              </a:solidFill>
            </a:endParaRPr>
          </a:p>
        </p:txBody>
      </p:sp>
      <p:grpSp>
        <p:nvGrpSpPr>
          <p:cNvPr id="5" name="Groupe 4"/>
          <p:cNvGrpSpPr/>
          <p:nvPr/>
        </p:nvGrpSpPr>
        <p:grpSpPr>
          <a:xfrm>
            <a:off x="306155" y="317927"/>
            <a:ext cx="317560" cy="315174"/>
            <a:chOff x="6897418" y="2910621"/>
            <a:chExt cx="610564" cy="605974"/>
          </a:xfrm>
          <a:solidFill>
            <a:schemeClr val="bg1"/>
          </a:solidFill>
        </p:grpSpPr>
        <p:sp>
          <p:nvSpPr>
            <p:cNvPr id="6" name="Pentagone 5"/>
            <p:cNvSpPr/>
            <p:nvPr/>
          </p:nvSpPr>
          <p:spPr>
            <a:xfrm rot="18900000">
              <a:off x="7241711" y="3002738"/>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7" name="Pentagone 6"/>
            <p:cNvSpPr/>
            <p:nvPr/>
          </p:nvSpPr>
          <p:spPr>
            <a:xfrm rot="2700000">
              <a:off x="7239750" y="3342439"/>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8" name="Pentagone 7"/>
            <p:cNvSpPr/>
            <p:nvPr/>
          </p:nvSpPr>
          <p:spPr>
            <a:xfrm rot="8100000">
              <a:off x="6897418" y="33424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9" name="Pentagone 8"/>
            <p:cNvSpPr/>
            <p:nvPr/>
          </p:nvSpPr>
          <p:spPr>
            <a:xfrm rot="13500000">
              <a:off x="6892031" y="30027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grpSp>
      <p:sp>
        <p:nvSpPr>
          <p:cNvPr id="15" name="ZoneTexte 14"/>
          <p:cNvSpPr txBox="1"/>
          <p:nvPr/>
        </p:nvSpPr>
        <p:spPr>
          <a:xfrm>
            <a:off x="136305" y="987783"/>
            <a:ext cx="8806808" cy="1169551"/>
          </a:xfrm>
          <a:prstGeom prst="rect">
            <a:avLst/>
          </a:prstGeom>
          <a:noFill/>
        </p:spPr>
        <p:txBody>
          <a:bodyPr wrap="square" rtlCol="0">
            <a:spAutoFit/>
          </a:bodyPr>
          <a:lstStyle/>
          <a:p>
            <a:endParaRPr lang="fr-FR" sz="1400" b="1" dirty="0" smtClean="0"/>
          </a:p>
          <a:p>
            <a:r>
              <a:rPr lang="fr-FR" sz="1400" b="1" dirty="0" smtClean="0"/>
              <a:t>Pour </a:t>
            </a:r>
            <a:r>
              <a:rPr lang="fr-FR" sz="1400" b="1" dirty="0"/>
              <a:t>qui </a:t>
            </a:r>
            <a:r>
              <a:rPr lang="fr-FR" sz="1400" b="1" dirty="0" smtClean="0"/>
              <a:t>:</a:t>
            </a:r>
            <a:r>
              <a:rPr lang="fr-FR" sz="1400" dirty="0" smtClean="0"/>
              <a:t> </a:t>
            </a:r>
            <a:r>
              <a:rPr lang="fr-FR" sz="1400" dirty="0"/>
              <a:t>Des structures et projets relevant de l’ESS, identifiés partout sur le territoire métropolitain, à des stades de maturité différents mais motivés par une mission d’intérêt général.</a:t>
            </a:r>
          </a:p>
          <a:p>
            <a:r>
              <a:rPr lang="fr-FR" sz="1400" dirty="0"/>
              <a:t> </a:t>
            </a:r>
          </a:p>
          <a:p>
            <a:r>
              <a:rPr lang="fr-FR" sz="1400" dirty="0"/>
              <a:t> </a:t>
            </a:r>
          </a:p>
        </p:txBody>
      </p:sp>
      <p:sp>
        <p:nvSpPr>
          <p:cNvPr id="12" name="Rectangle 11"/>
          <p:cNvSpPr/>
          <p:nvPr/>
        </p:nvSpPr>
        <p:spPr>
          <a:xfrm>
            <a:off x="685820" y="233283"/>
            <a:ext cx="8307244" cy="552203"/>
          </a:xfrm>
          <a:prstGeom prst="rect">
            <a:avLst/>
          </a:prstGeom>
        </p:spPr>
        <p:txBody>
          <a:bodyPr vert="horz" lIns="91440" tIns="45720" rIns="91440" bIns="45720" rtlCol="0" anchor="t">
            <a:noAutofit/>
          </a:bodyPr>
          <a:lstStyle/>
          <a:p>
            <a:pPr defTabSz="685800">
              <a:spcBef>
                <a:spcPct val="0"/>
              </a:spcBef>
            </a:pPr>
            <a:r>
              <a:rPr lang="fr-FR" sz="1600" b="1" cap="all" dirty="0" err="1">
                <a:solidFill>
                  <a:srgbClr val="4F868F"/>
                </a:solidFill>
                <a:latin typeface="century gothic" charset="0"/>
              </a:rPr>
              <a:t>L’AMPli</a:t>
            </a:r>
            <a:r>
              <a:rPr lang="fr-FR" sz="1600" b="1" cap="all" dirty="0">
                <a:solidFill>
                  <a:srgbClr val="4F868F"/>
                </a:solidFill>
                <a:latin typeface="century gothic" charset="0"/>
              </a:rPr>
              <a:t> des possibles : une expérimentation pilotée par la métropole</a:t>
            </a:r>
          </a:p>
        </p:txBody>
      </p:sp>
      <p:pic>
        <p:nvPicPr>
          <p:cNvPr id="2" name="Image 1"/>
          <p:cNvPicPr>
            <a:picLocks noChangeAspect="1"/>
          </p:cNvPicPr>
          <p:nvPr/>
        </p:nvPicPr>
        <p:blipFill>
          <a:blip r:embed="rId2"/>
          <a:stretch>
            <a:fillRect/>
          </a:stretch>
        </p:blipFill>
        <p:spPr>
          <a:xfrm>
            <a:off x="2303043" y="1955037"/>
            <a:ext cx="3993649" cy="2762217"/>
          </a:xfrm>
          <a:prstGeom prst="rect">
            <a:avLst/>
          </a:prstGeom>
        </p:spPr>
      </p:pic>
    </p:spTree>
    <p:extLst>
      <p:ext uri="{BB962C8B-B14F-4D97-AF65-F5344CB8AC3E}">
        <p14:creationId xmlns:p14="http://schemas.microsoft.com/office/powerpoint/2010/main" val="9237684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Pentagone 15"/>
          <p:cNvSpPr/>
          <p:nvPr/>
        </p:nvSpPr>
        <p:spPr>
          <a:xfrm rot="2700000">
            <a:off x="-148885" y="48441"/>
            <a:ext cx="972154" cy="583110"/>
          </a:xfrm>
          <a:prstGeom prst="homePlate">
            <a:avLst/>
          </a:prstGeom>
          <a:solidFill>
            <a:srgbClr val="4F868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17" name="Titre 10"/>
          <p:cNvSpPr txBox="1">
            <a:spLocks/>
          </p:cNvSpPr>
          <p:nvPr/>
        </p:nvSpPr>
        <p:spPr>
          <a:xfrm>
            <a:off x="685819" y="339996"/>
            <a:ext cx="6548265" cy="219626"/>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endParaRPr lang="fr-FR" sz="1400" dirty="0">
              <a:solidFill>
                <a:srgbClr val="4F868F"/>
              </a:solidFill>
            </a:endParaRPr>
          </a:p>
        </p:txBody>
      </p:sp>
      <p:grpSp>
        <p:nvGrpSpPr>
          <p:cNvPr id="5" name="Groupe 4"/>
          <p:cNvGrpSpPr/>
          <p:nvPr/>
        </p:nvGrpSpPr>
        <p:grpSpPr>
          <a:xfrm>
            <a:off x="306155" y="317927"/>
            <a:ext cx="317560" cy="315174"/>
            <a:chOff x="6897418" y="2910621"/>
            <a:chExt cx="610564" cy="605974"/>
          </a:xfrm>
          <a:solidFill>
            <a:schemeClr val="bg1"/>
          </a:solidFill>
        </p:grpSpPr>
        <p:sp>
          <p:nvSpPr>
            <p:cNvPr id="6" name="Pentagone 5"/>
            <p:cNvSpPr/>
            <p:nvPr/>
          </p:nvSpPr>
          <p:spPr>
            <a:xfrm rot="18900000">
              <a:off x="7241711" y="3002738"/>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7" name="Pentagone 6"/>
            <p:cNvSpPr/>
            <p:nvPr/>
          </p:nvSpPr>
          <p:spPr>
            <a:xfrm rot="2700000">
              <a:off x="7239750" y="3342439"/>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8" name="Pentagone 7"/>
            <p:cNvSpPr/>
            <p:nvPr/>
          </p:nvSpPr>
          <p:spPr>
            <a:xfrm rot="8100000">
              <a:off x="6897418" y="33424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9" name="Pentagone 8"/>
            <p:cNvSpPr/>
            <p:nvPr/>
          </p:nvSpPr>
          <p:spPr>
            <a:xfrm rot="13500000">
              <a:off x="6892031" y="30027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grpSp>
      <p:sp>
        <p:nvSpPr>
          <p:cNvPr id="15" name="ZoneTexte 14"/>
          <p:cNvSpPr txBox="1"/>
          <p:nvPr/>
        </p:nvSpPr>
        <p:spPr>
          <a:xfrm>
            <a:off x="136305" y="1233515"/>
            <a:ext cx="8806808" cy="2677656"/>
          </a:xfrm>
          <a:prstGeom prst="rect">
            <a:avLst/>
          </a:prstGeom>
          <a:noFill/>
        </p:spPr>
        <p:txBody>
          <a:bodyPr wrap="square" rtlCol="0">
            <a:spAutoFit/>
          </a:bodyPr>
          <a:lstStyle/>
          <a:p>
            <a:r>
              <a:rPr lang="fr-FR" sz="1400" dirty="0"/>
              <a:t> </a:t>
            </a:r>
            <a:r>
              <a:rPr lang="fr-FR" sz="1400" b="1" dirty="0" smtClean="0"/>
              <a:t>Quoi </a:t>
            </a:r>
            <a:r>
              <a:rPr lang="fr-FR" sz="1400" b="1" dirty="0"/>
              <a:t>:</a:t>
            </a:r>
            <a:r>
              <a:rPr lang="fr-FR" sz="1400" dirty="0" smtClean="0"/>
              <a:t> </a:t>
            </a:r>
            <a:r>
              <a:rPr lang="fr-FR" sz="1400" dirty="0"/>
              <a:t>Un parcours de 6 mois </a:t>
            </a:r>
            <a:r>
              <a:rPr lang="fr-FR" sz="1400" dirty="0" smtClean="0"/>
              <a:t>« cousu main » </a:t>
            </a:r>
            <a:r>
              <a:rPr lang="fr-FR" sz="1400" dirty="0"/>
              <a:t>pour chacun des projets qui selon leur stade d’avancement </a:t>
            </a:r>
            <a:r>
              <a:rPr lang="fr-FR" sz="1400" dirty="0" smtClean="0"/>
              <a:t>ont </a:t>
            </a:r>
            <a:r>
              <a:rPr lang="fr-FR" sz="1400" dirty="0"/>
              <a:t>besoin de différents types d’accompagnement : suivi des appels à projets, construction de l’offre de service, mise en relation tactique, accompagnement stratégique ou mise en réseau… Ces besoins </a:t>
            </a:r>
            <a:r>
              <a:rPr lang="fr-FR" sz="1400" dirty="0" smtClean="0"/>
              <a:t>sont </a:t>
            </a:r>
            <a:r>
              <a:rPr lang="fr-FR" sz="1400" dirty="0"/>
              <a:t>identifiés lors de la sélection des projets et traduits en objectifs clairs dès le démarrage de l’accompagnement.</a:t>
            </a:r>
          </a:p>
          <a:p>
            <a:endParaRPr lang="fr-FR" sz="1400" dirty="0" smtClean="0"/>
          </a:p>
          <a:p>
            <a:r>
              <a:rPr lang="fr-FR" sz="1400" dirty="0" smtClean="0"/>
              <a:t>Le </a:t>
            </a:r>
            <a:r>
              <a:rPr lang="fr-FR" sz="1400" dirty="0"/>
              <a:t>parcours est composé :</a:t>
            </a:r>
          </a:p>
          <a:p>
            <a:pPr marL="285750" indent="-285750">
              <a:buFont typeface="Arial" panose="020B0604020202020204" pitchFamily="34" charset="0"/>
              <a:buChar char="•"/>
            </a:pPr>
            <a:r>
              <a:rPr lang="fr-FR" sz="1400" dirty="0"/>
              <a:t>D’un accompagnement </a:t>
            </a:r>
            <a:r>
              <a:rPr lang="fr-FR" sz="1400" b="1" dirty="0"/>
              <a:t>individuel</a:t>
            </a:r>
            <a:r>
              <a:rPr lang="fr-FR" sz="1400" dirty="0"/>
              <a:t> </a:t>
            </a:r>
            <a:r>
              <a:rPr lang="fr-FR" sz="1400" dirty="0" smtClean="0"/>
              <a:t>« à </a:t>
            </a:r>
            <a:r>
              <a:rPr lang="fr-FR" sz="1400" dirty="0"/>
              <a:t>la </a:t>
            </a:r>
            <a:r>
              <a:rPr lang="fr-FR" sz="1400" dirty="0" smtClean="0"/>
              <a:t>carte », </a:t>
            </a:r>
            <a:r>
              <a:rPr lang="fr-FR" sz="1400" dirty="0"/>
              <a:t>en fonction des besoins, permettant d’agir au cœur des problématiques du porteur et de son projet. Ce sont des rendez-vous en binôme avec le mentor et le porteur sur son territoire.</a:t>
            </a:r>
            <a:r>
              <a:rPr lang="fr-FR" sz="1400" b="1" dirty="0"/>
              <a:t> </a:t>
            </a:r>
            <a:endParaRPr lang="fr-FR" sz="1400" dirty="0"/>
          </a:p>
          <a:p>
            <a:pPr marL="285750" indent="-285750">
              <a:buFont typeface="Arial" panose="020B0604020202020204" pitchFamily="34" charset="0"/>
              <a:buChar char="•"/>
            </a:pPr>
            <a:r>
              <a:rPr lang="fr-FR" sz="1400" dirty="0"/>
              <a:t>D’un accompagnement </a:t>
            </a:r>
            <a:r>
              <a:rPr lang="fr-FR" sz="1400" b="1" dirty="0"/>
              <a:t>collectif</a:t>
            </a:r>
            <a:r>
              <a:rPr lang="fr-FR" sz="1400" dirty="0"/>
              <a:t> : séance de </a:t>
            </a:r>
            <a:r>
              <a:rPr lang="fr-FR" sz="1400" dirty="0" err="1"/>
              <a:t>co</a:t>
            </a:r>
            <a:r>
              <a:rPr lang="fr-FR" sz="1400" dirty="0"/>
              <a:t>-développement </a:t>
            </a:r>
            <a:r>
              <a:rPr lang="fr-FR" sz="1400" dirty="0" smtClean="0"/>
              <a:t>+ accès </a:t>
            </a:r>
            <a:r>
              <a:rPr lang="fr-FR" sz="1400" dirty="0"/>
              <a:t>à un programme événementiel </a:t>
            </a:r>
          </a:p>
        </p:txBody>
      </p:sp>
      <p:sp>
        <p:nvSpPr>
          <p:cNvPr id="12" name="Rectangle 11"/>
          <p:cNvSpPr/>
          <p:nvPr/>
        </p:nvSpPr>
        <p:spPr>
          <a:xfrm>
            <a:off x="685820" y="233283"/>
            <a:ext cx="8307244" cy="552203"/>
          </a:xfrm>
          <a:prstGeom prst="rect">
            <a:avLst/>
          </a:prstGeom>
        </p:spPr>
        <p:txBody>
          <a:bodyPr vert="horz" lIns="91440" tIns="45720" rIns="91440" bIns="45720" rtlCol="0" anchor="t">
            <a:noAutofit/>
          </a:bodyPr>
          <a:lstStyle/>
          <a:p>
            <a:pPr defTabSz="685800">
              <a:spcBef>
                <a:spcPct val="0"/>
              </a:spcBef>
            </a:pPr>
            <a:r>
              <a:rPr lang="fr-FR" sz="1600" b="1" cap="all" dirty="0" err="1">
                <a:solidFill>
                  <a:srgbClr val="4F868F"/>
                </a:solidFill>
                <a:latin typeface="century gothic" charset="0"/>
              </a:rPr>
              <a:t>L’AMPli</a:t>
            </a:r>
            <a:r>
              <a:rPr lang="fr-FR" sz="1600" b="1" cap="all" dirty="0">
                <a:solidFill>
                  <a:srgbClr val="4F868F"/>
                </a:solidFill>
                <a:latin typeface="century gothic" charset="0"/>
              </a:rPr>
              <a:t> des possibles : une expérimentation pilotée par la métropole</a:t>
            </a:r>
          </a:p>
        </p:txBody>
      </p:sp>
      <p:pic>
        <p:nvPicPr>
          <p:cNvPr id="11" name="Image 10"/>
          <p:cNvPicPr>
            <a:picLocks noChangeAspect="1"/>
          </p:cNvPicPr>
          <p:nvPr/>
        </p:nvPicPr>
        <p:blipFill>
          <a:blip r:embed="rId2"/>
          <a:stretch>
            <a:fillRect/>
          </a:stretch>
        </p:blipFill>
        <p:spPr>
          <a:xfrm>
            <a:off x="0" y="3984488"/>
            <a:ext cx="9144000" cy="912345"/>
          </a:xfrm>
          <a:prstGeom prst="rect">
            <a:avLst/>
          </a:prstGeom>
        </p:spPr>
      </p:pic>
    </p:spTree>
    <p:extLst>
      <p:ext uri="{BB962C8B-B14F-4D97-AF65-F5344CB8AC3E}">
        <p14:creationId xmlns:p14="http://schemas.microsoft.com/office/powerpoint/2010/main" val="42457707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Pentagone 15"/>
          <p:cNvSpPr/>
          <p:nvPr/>
        </p:nvSpPr>
        <p:spPr>
          <a:xfrm rot="2700000">
            <a:off x="-148885" y="48441"/>
            <a:ext cx="972154" cy="583110"/>
          </a:xfrm>
          <a:prstGeom prst="homePlate">
            <a:avLst/>
          </a:prstGeom>
          <a:solidFill>
            <a:srgbClr val="4F868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17" name="Titre 10"/>
          <p:cNvSpPr txBox="1">
            <a:spLocks/>
          </p:cNvSpPr>
          <p:nvPr/>
        </p:nvSpPr>
        <p:spPr>
          <a:xfrm>
            <a:off x="685819" y="339996"/>
            <a:ext cx="6548265" cy="219626"/>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endParaRPr lang="fr-FR" sz="1400" dirty="0">
              <a:solidFill>
                <a:srgbClr val="4F868F"/>
              </a:solidFill>
            </a:endParaRPr>
          </a:p>
        </p:txBody>
      </p:sp>
      <p:grpSp>
        <p:nvGrpSpPr>
          <p:cNvPr id="5" name="Groupe 4"/>
          <p:cNvGrpSpPr/>
          <p:nvPr/>
        </p:nvGrpSpPr>
        <p:grpSpPr>
          <a:xfrm>
            <a:off x="306155" y="317927"/>
            <a:ext cx="317560" cy="315174"/>
            <a:chOff x="6897418" y="2910621"/>
            <a:chExt cx="610564" cy="605974"/>
          </a:xfrm>
          <a:solidFill>
            <a:schemeClr val="bg1"/>
          </a:solidFill>
        </p:grpSpPr>
        <p:sp>
          <p:nvSpPr>
            <p:cNvPr id="6" name="Pentagone 5"/>
            <p:cNvSpPr/>
            <p:nvPr/>
          </p:nvSpPr>
          <p:spPr>
            <a:xfrm rot="18900000">
              <a:off x="7241711" y="3002738"/>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7" name="Pentagone 6"/>
            <p:cNvSpPr/>
            <p:nvPr/>
          </p:nvSpPr>
          <p:spPr>
            <a:xfrm rot="2700000">
              <a:off x="7239750" y="3342439"/>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8" name="Pentagone 7"/>
            <p:cNvSpPr/>
            <p:nvPr/>
          </p:nvSpPr>
          <p:spPr>
            <a:xfrm rot="8100000">
              <a:off x="6897418" y="33424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9" name="Pentagone 8"/>
            <p:cNvSpPr/>
            <p:nvPr/>
          </p:nvSpPr>
          <p:spPr>
            <a:xfrm rot="13500000">
              <a:off x="6892031" y="30027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grpSp>
      <p:sp>
        <p:nvSpPr>
          <p:cNvPr id="15" name="ZoneTexte 14"/>
          <p:cNvSpPr txBox="1"/>
          <p:nvPr/>
        </p:nvSpPr>
        <p:spPr>
          <a:xfrm>
            <a:off x="136305" y="1160900"/>
            <a:ext cx="8806808" cy="954107"/>
          </a:xfrm>
          <a:prstGeom prst="rect">
            <a:avLst/>
          </a:prstGeom>
          <a:noFill/>
        </p:spPr>
        <p:txBody>
          <a:bodyPr wrap="square" rtlCol="0">
            <a:spAutoFit/>
          </a:bodyPr>
          <a:lstStyle/>
          <a:p>
            <a:r>
              <a:rPr lang="fr-FR" sz="1400" dirty="0"/>
              <a:t> </a:t>
            </a:r>
            <a:r>
              <a:rPr lang="fr-FR" sz="1400" b="1" dirty="0" smtClean="0"/>
              <a:t>Comment</a:t>
            </a:r>
            <a:r>
              <a:rPr lang="fr-FR" sz="1400" b="1" dirty="0"/>
              <a:t> </a:t>
            </a:r>
            <a:r>
              <a:rPr lang="fr-FR" sz="1400" b="1" dirty="0" smtClean="0"/>
              <a:t>:</a:t>
            </a:r>
            <a:r>
              <a:rPr lang="fr-FR" sz="1400" dirty="0" smtClean="0"/>
              <a:t> </a:t>
            </a:r>
            <a:r>
              <a:rPr lang="fr-FR" sz="1400" dirty="0"/>
              <a:t>En s’appuyant sur sa propre expertise et les multiples expertises au sein du groupe de mentors. Les circuits et mises en réseau sont ainsi facilités pour trouver des réponses aux questions que se posent les associations sur des points techniques : statuts juridiques, modèles économiques, opportunités de financement... </a:t>
            </a:r>
          </a:p>
        </p:txBody>
      </p:sp>
      <p:sp>
        <p:nvSpPr>
          <p:cNvPr id="12" name="Rectangle 11"/>
          <p:cNvSpPr/>
          <p:nvPr/>
        </p:nvSpPr>
        <p:spPr>
          <a:xfrm>
            <a:off x="685820" y="233283"/>
            <a:ext cx="8307244" cy="552203"/>
          </a:xfrm>
          <a:prstGeom prst="rect">
            <a:avLst/>
          </a:prstGeom>
        </p:spPr>
        <p:txBody>
          <a:bodyPr vert="horz" lIns="91440" tIns="45720" rIns="91440" bIns="45720" rtlCol="0" anchor="t">
            <a:noAutofit/>
          </a:bodyPr>
          <a:lstStyle/>
          <a:p>
            <a:pPr defTabSz="685800">
              <a:spcBef>
                <a:spcPct val="0"/>
              </a:spcBef>
            </a:pPr>
            <a:r>
              <a:rPr lang="fr-FR" sz="1600" b="1" cap="all" dirty="0" err="1">
                <a:solidFill>
                  <a:srgbClr val="4F868F"/>
                </a:solidFill>
                <a:latin typeface="century gothic" charset="0"/>
              </a:rPr>
              <a:t>L’AMPli</a:t>
            </a:r>
            <a:r>
              <a:rPr lang="fr-FR" sz="1600" b="1" cap="all" dirty="0">
                <a:solidFill>
                  <a:srgbClr val="4F868F"/>
                </a:solidFill>
                <a:latin typeface="century gothic" charset="0"/>
              </a:rPr>
              <a:t> des possibles : une expérimentation pilotée par la métropole</a:t>
            </a:r>
          </a:p>
        </p:txBody>
      </p:sp>
      <p:pic>
        <p:nvPicPr>
          <p:cNvPr id="2" name="Image 1"/>
          <p:cNvPicPr>
            <a:picLocks noChangeAspect="1"/>
          </p:cNvPicPr>
          <p:nvPr/>
        </p:nvPicPr>
        <p:blipFill>
          <a:blip r:embed="rId2"/>
          <a:stretch>
            <a:fillRect/>
          </a:stretch>
        </p:blipFill>
        <p:spPr>
          <a:xfrm>
            <a:off x="2511044" y="2216709"/>
            <a:ext cx="3527578" cy="2707692"/>
          </a:xfrm>
          <a:prstGeom prst="rect">
            <a:avLst/>
          </a:prstGeom>
        </p:spPr>
      </p:pic>
    </p:spTree>
    <p:extLst>
      <p:ext uri="{BB962C8B-B14F-4D97-AF65-F5344CB8AC3E}">
        <p14:creationId xmlns:p14="http://schemas.microsoft.com/office/powerpoint/2010/main" val="42804932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Pentagone 15"/>
          <p:cNvSpPr/>
          <p:nvPr/>
        </p:nvSpPr>
        <p:spPr>
          <a:xfrm rot="2700000">
            <a:off x="-148885" y="48441"/>
            <a:ext cx="972154" cy="583110"/>
          </a:xfrm>
          <a:prstGeom prst="homePlate">
            <a:avLst/>
          </a:prstGeom>
          <a:solidFill>
            <a:srgbClr val="4F868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17" name="Titre 10"/>
          <p:cNvSpPr txBox="1">
            <a:spLocks/>
          </p:cNvSpPr>
          <p:nvPr/>
        </p:nvSpPr>
        <p:spPr>
          <a:xfrm>
            <a:off x="685819" y="339996"/>
            <a:ext cx="6548265" cy="219626"/>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endParaRPr lang="fr-FR" sz="1400" dirty="0">
              <a:solidFill>
                <a:srgbClr val="4F868F"/>
              </a:solidFill>
            </a:endParaRPr>
          </a:p>
        </p:txBody>
      </p:sp>
      <p:grpSp>
        <p:nvGrpSpPr>
          <p:cNvPr id="5" name="Groupe 4"/>
          <p:cNvGrpSpPr/>
          <p:nvPr/>
        </p:nvGrpSpPr>
        <p:grpSpPr>
          <a:xfrm>
            <a:off x="306155" y="317927"/>
            <a:ext cx="317560" cy="315174"/>
            <a:chOff x="6897418" y="2910621"/>
            <a:chExt cx="610564" cy="605974"/>
          </a:xfrm>
          <a:solidFill>
            <a:schemeClr val="bg1"/>
          </a:solidFill>
        </p:grpSpPr>
        <p:sp>
          <p:nvSpPr>
            <p:cNvPr id="6" name="Pentagone 5"/>
            <p:cNvSpPr/>
            <p:nvPr/>
          </p:nvSpPr>
          <p:spPr>
            <a:xfrm rot="18900000">
              <a:off x="7241711" y="3002738"/>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7" name="Pentagone 6"/>
            <p:cNvSpPr/>
            <p:nvPr/>
          </p:nvSpPr>
          <p:spPr>
            <a:xfrm rot="2700000">
              <a:off x="7239750" y="3342439"/>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8" name="Pentagone 7"/>
            <p:cNvSpPr/>
            <p:nvPr/>
          </p:nvSpPr>
          <p:spPr>
            <a:xfrm rot="8100000">
              <a:off x="6897418" y="33424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9" name="Pentagone 8"/>
            <p:cNvSpPr/>
            <p:nvPr/>
          </p:nvSpPr>
          <p:spPr>
            <a:xfrm rot="13500000">
              <a:off x="6892031" y="30027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grpSp>
      <p:sp>
        <p:nvSpPr>
          <p:cNvPr id="15" name="ZoneTexte 14"/>
          <p:cNvSpPr txBox="1"/>
          <p:nvPr/>
        </p:nvSpPr>
        <p:spPr>
          <a:xfrm>
            <a:off x="136305" y="785486"/>
            <a:ext cx="8685962" cy="3816429"/>
          </a:xfrm>
          <a:prstGeom prst="rect">
            <a:avLst/>
          </a:prstGeom>
          <a:noFill/>
        </p:spPr>
        <p:txBody>
          <a:bodyPr wrap="square" rtlCol="0">
            <a:spAutoFit/>
          </a:bodyPr>
          <a:lstStyle/>
          <a:p>
            <a:pPr marL="171450" indent="-171450">
              <a:buFont typeface="Arial" panose="020B0604020202020204" pitchFamily="34" charset="0"/>
              <a:buChar char="•"/>
            </a:pPr>
            <a:r>
              <a:rPr lang="fr-FR" sz="1200" dirty="0"/>
              <a:t>Comment développer mon réseau de partenaires financiers pour pérenniser mon organisation ? </a:t>
            </a:r>
          </a:p>
          <a:p>
            <a:pPr marL="171450" indent="-171450">
              <a:buFont typeface="Arial" panose="020B0604020202020204" pitchFamily="34" charset="0"/>
              <a:buChar char="•"/>
            </a:pPr>
            <a:endParaRPr lang="fr-FR" sz="1200" dirty="0"/>
          </a:p>
          <a:p>
            <a:pPr marL="171450" indent="-171450">
              <a:buFont typeface="Arial" panose="020B0604020202020204" pitchFamily="34" charset="0"/>
              <a:buChar char="•"/>
            </a:pPr>
            <a:r>
              <a:rPr lang="fr-FR" sz="1200" dirty="0" smtClean="0"/>
              <a:t>Comment </a:t>
            </a:r>
            <a:r>
              <a:rPr lang="fr-FR" sz="1200" dirty="0"/>
              <a:t>développer une nouvelle branche d'activité autour du cinéma-débat ? </a:t>
            </a:r>
          </a:p>
          <a:p>
            <a:pPr marL="171450" indent="-171450">
              <a:buFont typeface="Arial" panose="020B0604020202020204" pitchFamily="34" charset="0"/>
              <a:buChar char="•"/>
            </a:pPr>
            <a:endParaRPr lang="fr-FR" sz="1200" dirty="0" smtClean="0"/>
          </a:p>
          <a:p>
            <a:pPr marL="171450" indent="-171450">
              <a:buFont typeface="Arial" panose="020B0604020202020204" pitchFamily="34" charset="0"/>
              <a:buChar char="•"/>
            </a:pPr>
            <a:r>
              <a:rPr lang="fr-FR" sz="1200" dirty="0" smtClean="0"/>
              <a:t>Quelle </a:t>
            </a:r>
            <a:r>
              <a:rPr lang="fr-FR" sz="1200" dirty="0"/>
              <a:t>stratégie adopter pour toucher toutes les structures associatives, collectivités et partenaires financiers pour lancer un nouveau restaurant </a:t>
            </a:r>
            <a:r>
              <a:rPr lang="fr-FR" sz="1200" dirty="0" smtClean="0"/>
              <a:t>solidaire ?</a:t>
            </a:r>
            <a:endParaRPr lang="fr-FR" sz="1200" dirty="0"/>
          </a:p>
          <a:p>
            <a:endParaRPr lang="fr-FR" sz="1200" dirty="0"/>
          </a:p>
          <a:p>
            <a:pPr marL="171450" indent="-171450">
              <a:buFont typeface="Arial" panose="020B0604020202020204" pitchFamily="34" charset="0"/>
              <a:buChar char="•"/>
            </a:pPr>
            <a:r>
              <a:rPr lang="fr-FR" sz="1200" dirty="0" smtClean="0"/>
              <a:t>Comment </a:t>
            </a:r>
            <a:r>
              <a:rPr lang="fr-FR" sz="1200" dirty="0"/>
              <a:t>passer de l’idée au projet ?</a:t>
            </a:r>
          </a:p>
          <a:p>
            <a:pPr marL="171450" indent="-171450">
              <a:buFont typeface="Arial" panose="020B0604020202020204" pitchFamily="34" charset="0"/>
              <a:buChar char="•"/>
            </a:pPr>
            <a:endParaRPr lang="fr-FR" sz="1200" dirty="0" smtClean="0"/>
          </a:p>
          <a:p>
            <a:pPr marL="171450" indent="-171450">
              <a:buFont typeface="Arial" panose="020B0604020202020204" pitchFamily="34" charset="0"/>
              <a:buChar char="•"/>
            </a:pPr>
            <a:r>
              <a:rPr lang="fr-FR" sz="1200" dirty="0" smtClean="0"/>
              <a:t>Comment pérenniser la structure suite à un premier projet collectif réussi ?</a:t>
            </a:r>
          </a:p>
          <a:p>
            <a:pPr marL="171450" indent="-171450">
              <a:buFont typeface="Arial" panose="020B0604020202020204" pitchFamily="34" charset="0"/>
              <a:buChar char="•"/>
            </a:pPr>
            <a:endParaRPr lang="fr-FR" sz="1200" dirty="0" smtClean="0"/>
          </a:p>
          <a:p>
            <a:pPr marL="171450" indent="-171450">
              <a:buFont typeface="Arial" panose="020B0604020202020204" pitchFamily="34" charset="0"/>
              <a:buChar char="•"/>
            </a:pPr>
            <a:r>
              <a:rPr lang="fr-FR" sz="1200" dirty="0" smtClean="0"/>
              <a:t>Comment </a:t>
            </a:r>
            <a:r>
              <a:rPr lang="fr-FR" sz="1200" dirty="0"/>
              <a:t>pérenniser l'initiative et se donner les moyens financiers et partenariaux de développer </a:t>
            </a:r>
            <a:r>
              <a:rPr lang="fr-FR" sz="1200" dirty="0" smtClean="0"/>
              <a:t>le projet </a:t>
            </a:r>
            <a:r>
              <a:rPr lang="fr-FR" sz="1200" dirty="0"/>
              <a:t>?</a:t>
            </a:r>
          </a:p>
          <a:p>
            <a:pPr marL="171450" indent="-171450">
              <a:buFont typeface="Arial" panose="020B0604020202020204" pitchFamily="34" charset="0"/>
              <a:buChar char="•"/>
            </a:pPr>
            <a:endParaRPr lang="fr-FR" sz="1200" dirty="0" smtClean="0"/>
          </a:p>
          <a:p>
            <a:pPr marL="171450" indent="-171450">
              <a:buFont typeface="Arial" panose="020B0604020202020204" pitchFamily="34" charset="0"/>
              <a:buChar char="•"/>
            </a:pPr>
            <a:r>
              <a:rPr lang="fr-FR" sz="1200" dirty="0" smtClean="0"/>
              <a:t>Comment </a:t>
            </a:r>
            <a:r>
              <a:rPr lang="fr-FR" sz="1200" dirty="0"/>
              <a:t>trouver un nouveau lieu suite à la fin de </a:t>
            </a:r>
            <a:r>
              <a:rPr lang="fr-FR" sz="1200" dirty="0" smtClean="0"/>
              <a:t>notre </a:t>
            </a:r>
            <a:r>
              <a:rPr lang="fr-FR" sz="1200" dirty="0"/>
              <a:t>bail ?</a:t>
            </a:r>
          </a:p>
          <a:p>
            <a:pPr marL="171450" indent="-171450">
              <a:buFont typeface="Arial" panose="020B0604020202020204" pitchFamily="34" charset="0"/>
              <a:buChar char="•"/>
            </a:pPr>
            <a:endParaRPr lang="fr-FR" sz="1200" dirty="0" smtClean="0"/>
          </a:p>
          <a:p>
            <a:pPr marL="171450" indent="-171450">
              <a:buFont typeface="Arial" panose="020B0604020202020204" pitchFamily="34" charset="0"/>
              <a:buChar char="•"/>
            </a:pPr>
            <a:r>
              <a:rPr lang="fr-FR" sz="1200" dirty="0" smtClean="0"/>
              <a:t>Quelle </a:t>
            </a:r>
            <a:r>
              <a:rPr lang="fr-FR" sz="1200" dirty="0"/>
              <a:t>structure pour mon </a:t>
            </a:r>
            <a:r>
              <a:rPr lang="fr-FR" sz="1200" dirty="0" smtClean="0"/>
              <a:t>organisation ? </a:t>
            </a:r>
            <a:r>
              <a:rPr lang="fr-FR" sz="1200" dirty="0"/>
              <a:t>Comment développer mon réseau et renforcer mon impact en organisant une équipe projet ?</a:t>
            </a:r>
          </a:p>
          <a:p>
            <a:pPr marL="171450" indent="-171450">
              <a:buFont typeface="Arial" panose="020B0604020202020204" pitchFamily="34" charset="0"/>
              <a:buChar char="•"/>
            </a:pPr>
            <a:endParaRPr lang="fr-FR" sz="1200" dirty="0" smtClean="0"/>
          </a:p>
          <a:p>
            <a:pPr marL="171450" indent="-171450">
              <a:buFont typeface="Arial" panose="020B0604020202020204" pitchFamily="34" charset="0"/>
              <a:buChar char="•"/>
            </a:pPr>
            <a:r>
              <a:rPr lang="fr-FR" sz="1200" dirty="0" smtClean="0"/>
              <a:t>Comment </a:t>
            </a:r>
            <a:r>
              <a:rPr lang="fr-FR" sz="1200" dirty="0"/>
              <a:t>trouver de nouveaux partenaires </a:t>
            </a:r>
            <a:r>
              <a:rPr lang="fr-FR" sz="1200" dirty="0" smtClean="0"/>
              <a:t>financiers ?</a:t>
            </a:r>
            <a:endParaRPr lang="fr-FR" sz="1200" dirty="0"/>
          </a:p>
          <a:p>
            <a:endParaRPr lang="fr-FR" sz="1400" dirty="0"/>
          </a:p>
        </p:txBody>
      </p:sp>
      <p:sp>
        <p:nvSpPr>
          <p:cNvPr id="12" name="Rectangle 11"/>
          <p:cNvSpPr/>
          <p:nvPr/>
        </p:nvSpPr>
        <p:spPr>
          <a:xfrm>
            <a:off x="685820" y="233283"/>
            <a:ext cx="8503662" cy="552203"/>
          </a:xfrm>
          <a:prstGeom prst="rect">
            <a:avLst/>
          </a:prstGeom>
        </p:spPr>
        <p:txBody>
          <a:bodyPr vert="horz" lIns="91440" tIns="45720" rIns="91440" bIns="45720" rtlCol="0" anchor="t">
            <a:noAutofit/>
          </a:bodyPr>
          <a:lstStyle/>
          <a:p>
            <a:pPr defTabSz="685800">
              <a:spcBef>
                <a:spcPct val="0"/>
              </a:spcBef>
            </a:pPr>
            <a:r>
              <a:rPr lang="fr-FR" sz="1600" b="1" cap="all" dirty="0" smtClean="0">
                <a:solidFill>
                  <a:srgbClr val="4F868F"/>
                </a:solidFill>
                <a:latin typeface="century gothic" charset="0"/>
                <a:ea typeface="+mj-ea"/>
                <a:cs typeface="+mj-cs"/>
              </a:rPr>
              <a:t>L’AMPli des possibles : exemples de besoins formulés par les structures participantes </a:t>
            </a:r>
            <a:endParaRPr lang="fr-FR" sz="1600" b="1" cap="all" dirty="0">
              <a:solidFill>
                <a:srgbClr val="4F868F"/>
              </a:solidFill>
              <a:latin typeface="century gothic" charset="0"/>
              <a:ea typeface="+mj-ea"/>
              <a:cs typeface="+mj-cs"/>
            </a:endParaRPr>
          </a:p>
        </p:txBody>
      </p:sp>
    </p:spTree>
    <p:extLst>
      <p:ext uri="{BB962C8B-B14F-4D97-AF65-F5344CB8AC3E}">
        <p14:creationId xmlns:p14="http://schemas.microsoft.com/office/powerpoint/2010/main" val="12091734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4F868F"/>
        </a:solidFill>
        <a:effectLst/>
      </p:bgPr>
    </p:bg>
    <p:spTree>
      <p:nvGrpSpPr>
        <p:cNvPr id="1" name=""/>
        <p:cNvGrpSpPr/>
        <p:nvPr/>
      </p:nvGrpSpPr>
      <p:grpSpPr>
        <a:xfrm>
          <a:off x="0" y="0"/>
          <a:ext cx="0" cy="0"/>
          <a:chOff x="0" y="0"/>
          <a:chExt cx="0" cy="0"/>
        </a:xfrm>
      </p:grpSpPr>
      <p:sp>
        <p:nvSpPr>
          <p:cNvPr id="4" name="Pentagone 29"/>
          <p:cNvSpPr/>
          <p:nvPr/>
        </p:nvSpPr>
        <p:spPr>
          <a:xfrm rot="13500000" flipV="1">
            <a:off x="1388650" y="1939329"/>
            <a:ext cx="7382375" cy="4081015"/>
          </a:xfrm>
          <a:custGeom>
            <a:avLst/>
            <a:gdLst>
              <a:gd name="connsiteX0" fmla="*/ 0 w 8420120"/>
              <a:gd name="connsiteY0" fmla="*/ 0 h 4077796"/>
              <a:gd name="connsiteX1" fmla="*/ 6381222 w 8420120"/>
              <a:gd name="connsiteY1" fmla="*/ 0 h 4077796"/>
              <a:gd name="connsiteX2" fmla="*/ 8420120 w 8420120"/>
              <a:gd name="connsiteY2" fmla="*/ 2038898 h 4077796"/>
              <a:gd name="connsiteX3" fmla="*/ 6381222 w 8420120"/>
              <a:gd name="connsiteY3" fmla="*/ 4077796 h 4077796"/>
              <a:gd name="connsiteX4" fmla="*/ 0 w 8420120"/>
              <a:gd name="connsiteY4" fmla="*/ 4077796 h 4077796"/>
              <a:gd name="connsiteX5" fmla="*/ 0 w 8420120"/>
              <a:gd name="connsiteY5" fmla="*/ 0 h 4077796"/>
              <a:gd name="connsiteX0" fmla="*/ 0 w 8420120"/>
              <a:gd name="connsiteY0" fmla="*/ 0 h 4077796"/>
              <a:gd name="connsiteX1" fmla="*/ 6381222 w 8420120"/>
              <a:gd name="connsiteY1" fmla="*/ 0 h 4077796"/>
              <a:gd name="connsiteX2" fmla="*/ 8420120 w 8420120"/>
              <a:gd name="connsiteY2" fmla="*/ 2038898 h 4077796"/>
              <a:gd name="connsiteX3" fmla="*/ 6381222 w 8420120"/>
              <a:gd name="connsiteY3" fmla="*/ 4077796 h 4077796"/>
              <a:gd name="connsiteX4" fmla="*/ 4064206 w 8420120"/>
              <a:gd name="connsiteY4" fmla="*/ 4077795 h 4077796"/>
              <a:gd name="connsiteX5" fmla="*/ 0 w 8420120"/>
              <a:gd name="connsiteY5" fmla="*/ 0 h 4077796"/>
              <a:gd name="connsiteX0" fmla="*/ 0 w 8420120"/>
              <a:gd name="connsiteY0" fmla="*/ 0 h 4077796"/>
              <a:gd name="connsiteX1" fmla="*/ 6381222 w 8420120"/>
              <a:gd name="connsiteY1" fmla="*/ 0 h 4077796"/>
              <a:gd name="connsiteX2" fmla="*/ 8420120 w 8420120"/>
              <a:gd name="connsiteY2" fmla="*/ 2038898 h 4077796"/>
              <a:gd name="connsiteX3" fmla="*/ 6381222 w 8420120"/>
              <a:gd name="connsiteY3" fmla="*/ 4077796 h 4077796"/>
              <a:gd name="connsiteX4" fmla="*/ 4077401 w 8420120"/>
              <a:gd name="connsiteY4" fmla="*/ 4064601 h 4077796"/>
              <a:gd name="connsiteX5" fmla="*/ 0 w 8420120"/>
              <a:gd name="connsiteY5" fmla="*/ 0 h 4077796"/>
              <a:gd name="connsiteX0" fmla="*/ 0 w 8420120"/>
              <a:gd name="connsiteY0" fmla="*/ 0 h 4077796"/>
              <a:gd name="connsiteX1" fmla="*/ 6381222 w 8420120"/>
              <a:gd name="connsiteY1" fmla="*/ 0 h 4077796"/>
              <a:gd name="connsiteX2" fmla="*/ 8420120 w 8420120"/>
              <a:gd name="connsiteY2" fmla="*/ 2038898 h 4077796"/>
              <a:gd name="connsiteX3" fmla="*/ 6381222 w 8420120"/>
              <a:gd name="connsiteY3" fmla="*/ 4077796 h 4077796"/>
              <a:gd name="connsiteX4" fmla="*/ 4077401 w 8420120"/>
              <a:gd name="connsiteY4" fmla="*/ 4064601 h 4077796"/>
              <a:gd name="connsiteX5" fmla="*/ 0 w 8420120"/>
              <a:gd name="connsiteY5" fmla="*/ 0 h 4077796"/>
              <a:gd name="connsiteX0" fmla="*/ 0 w 8420120"/>
              <a:gd name="connsiteY0" fmla="*/ 0 h 4077796"/>
              <a:gd name="connsiteX1" fmla="*/ 6381222 w 8420120"/>
              <a:gd name="connsiteY1" fmla="*/ 0 h 4077796"/>
              <a:gd name="connsiteX2" fmla="*/ 8420120 w 8420120"/>
              <a:gd name="connsiteY2" fmla="*/ 2038898 h 4077796"/>
              <a:gd name="connsiteX3" fmla="*/ 6381222 w 8420120"/>
              <a:gd name="connsiteY3" fmla="*/ 4077796 h 4077796"/>
              <a:gd name="connsiteX4" fmla="*/ 4068604 w 8420120"/>
              <a:gd name="connsiteY4" fmla="*/ 4064603 h 4077796"/>
              <a:gd name="connsiteX5" fmla="*/ 0 w 8420120"/>
              <a:gd name="connsiteY5" fmla="*/ 0 h 4077796"/>
              <a:gd name="connsiteX0" fmla="*/ 0 w 8420120"/>
              <a:gd name="connsiteY0" fmla="*/ 0 h 4077796"/>
              <a:gd name="connsiteX1" fmla="*/ 6381222 w 8420120"/>
              <a:gd name="connsiteY1" fmla="*/ 0 h 4077796"/>
              <a:gd name="connsiteX2" fmla="*/ 8420120 w 8420120"/>
              <a:gd name="connsiteY2" fmla="*/ 2038898 h 4077796"/>
              <a:gd name="connsiteX3" fmla="*/ 6381222 w 8420120"/>
              <a:gd name="connsiteY3" fmla="*/ 4077796 h 4077796"/>
              <a:gd name="connsiteX4" fmla="*/ 5109288 w 8420120"/>
              <a:gd name="connsiteY4" fmla="*/ 4070761 h 4077796"/>
              <a:gd name="connsiteX5" fmla="*/ 0 w 8420120"/>
              <a:gd name="connsiteY5" fmla="*/ 0 h 4077796"/>
              <a:gd name="connsiteX0" fmla="*/ 0 w 7379436"/>
              <a:gd name="connsiteY0" fmla="*/ 0 h 4083954"/>
              <a:gd name="connsiteX1" fmla="*/ 5340538 w 7379436"/>
              <a:gd name="connsiteY1" fmla="*/ 6158 h 4083954"/>
              <a:gd name="connsiteX2" fmla="*/ 7379436 w 7379436"/>
              <a:gd name="connsiteY2" fmla="*/ 2045056 h 4083954"/>
              <a:gd name="connsiteX3" fmla="*/ 5340538 w 7379436"/>
              <a:gd name="connsiteY3" fmla="*/ 4083954 h 4083954"/>
              <a:gd name="connsiteX4" fmla="*/ 4068604 w 7379436"/>
              <a:gd name="connsiteY4" fmla="*/ 4076919 h 4083954"/>
              <a:gd name="connsiteX5" fmla="*/ 0 w 7379436"/>
              <a:gd name="connsiteY5" fmla="*/ 0 h 4083954"/>
              <a:gd name="connsiteX0" fmla="*/ 0 w 7382375"/>
              <a:gd name="connsiteY0" fmla="*/ 0 h 4081015"/>
              <a:gd name="connsiteX1" fmla="*/ 5343477 w 7382375"/>
              <a:gd name="connsiteY1" fmla="*/ 3219 h 4081015"/>
              <a:gd name="connsiteX2" fmla="*/ 7382375 w 7382375"/>
              <a:gd name="connsiteY2" fmla="*/ 2042117 h 4081015"/>
              <a:gd name="connsiteX3" fmla="*/ 5343477 w 7382375"/>
              <a:gd name="connsiteY3" fmla="*/ 4081015 h 4081015"/>
              <a:gd name="connsiteX4" fmla="*/ 4071543 w 7382375"/>
              <a:gd name="connsiteY4" fmla="*/ 4073980 h 4081015"/>
              <a:gd name="connsiteX5" fmla="*/ 0 w 7382375"/>
              <a:gd name="connsiteY5" fmla="*/ 0 h 408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82375" h="4081015">
                <a:moveTo>
                  <a:pt x="0" y="0"/>
                </a:moveTo>
                <a:lnTo>
                  <a:pt x="5343477" y="3219"/>
                </a:lnTo>
                <a:lnTo>
                  <a:pt x="7382375" y="2042117"/>
                </a:lnTo>
                <a:lnTo>
                  <a:pt x="5343477" y="4081015"/>
                </a:lnTo>
                <a:lnTo>
                  <a:pt x="4071543" y="4073980"/>
                </a:lnTo>
                <a:lnTo>
                  <a:pt x="0" y="0"/>
                </a:lnTo>
                <a:close/>
              </a:path>
            </a:pathLst>
          </a:custGeom>
          <a:solidFill>
            <a:schemeClr val="bg1">
              <a:alpha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11" name="Titre 10"/>
          <p:cNvSpPr>
            <a:spLocks noGrp="1"/>
          </p:cNvSpPr>
          <p:nvPr>
            <p:ph type="ctrTitle"/>
          </p:nvPr>
        </p:nvSpPr>
        <p:spPr>
          <a:xfrm>
            <a:off x="2531710" y="2395495"/>
            <a:ext cx="4862478" cy="723900"/>
          </a:xfrm>
        </p:spPr>
        <p:txBody>
          <a:bodyPr anchor="t"/>
          <a:lstStyle/>
          <a:p>
            <a:r>
              <a:rPr lang="fr-FR" sz="5400" cap="none" dirty="0" smtClean="0"/>
              <a:t>Merci de votre écoute !</a:t>
            </a:r>
            <a:endParaRPr lang="fr-FR" sz="5400" cap="none" dirty="0"/>
          </a:p>
        </p:txBody>
      </p:sp>
      <p:grpSp>
        <p:nvGrpSpPr>
          <p:cNvPr id="5" name="Groupe 4"/>
          <p:cNvGrpSpPr/>
          <p:nvPr/>
        </p:nvGrpSpPr>
        <p:grpSpPr>
          <a:xfrm>
            <a:off x="7143292" y="1058490"/>
            <a:ext cx="610564" cy="605974"/>
            <a:chOff x="6897418" y="2910621"/>
            <a:chExt cx="610564" cy="605974"/>
          </a:xfrm>
          <a:solidFill>
            <a:schemeClr val="bg1"/>
          </a:solidFill>
        </p:grpSpPr>
        <p:sp>
          <p:nvSpPr>
            <p:cNvPr id="6" name="Pentagone 5"/>
            <p:cNvSpPr/>
            <p:nvPr/>
          </p:nvSpPr>
          <p:spPr>
            <a:xfrm rot="18900000">
              <a:off x="7241711" y="3002738"/>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7" name="Pentagone 6"/>
            <p:cNvSpPr/>
            <p:nvPr/>
          </p:nvSpPr>
          <p:spPr>
            <a:xfrm rot="2700000">
              <a:off x="7239750" y="3342439"/>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8" name="Pentagone 7"/>
            <p:cNvSpPr/>
            <p:nvPr/>
          </p:nvSpPr>
          <p:spPr>
            <a:xfrm rot="8100000">
              <a:off x="6897418" y="33424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9" name="Pentagone 8"/>
            <p:cNvSpPr/>
            <p:nvPr/>
          </p:nvSpPr>
          <p:spPr>
            <a:xfrm rot="13500000">
              <a:off x="6892031" y="30027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grpSp>
      <p:sp>
        <p:nvSpPr>
          <p:cNvPr id="10" name="Pentagone 29"/>
          <p:cNvSpPr/>
          <p:nvPr/>
        </p:nvSpPr>
        <p:spPr>
          <a:xfrm rot="2700000">
            <a:off x="-284433" y="47655"/>
            <a:ext cx="1940503" cy="1271866"/>
          </a:xfrm>
          <a:custGeom>
            <a:avLst/>
            <a:gdLst>
              <a:gd name="connsiteX0" fmla="*/ 0 w 8420120"/>
              <a:gd name="connsiteY0" fmla="*/ 0 h 4077796"/>
              <a:gd name="connsiteX1" fmla="*/ 6381222 w 8420120"/>
              <a:gd name="connsiteY1" fmla="*/ 0 h 4077796"/>
              <a:gd name="connsiteX2" fmla="*/ 8420120 w 8420120"/>
              <a:gd name="connsiteY2" fmla="*/ 2038898 h 4077796"/>
              <a:gd name="connsiteX3" fmla="*/ 6381222 w 8420120"/>
              <a:gd name="connsiteY3" fmla="*/ 4077796 h 4077796"/>
              <a:gd name="connsiteX4" fmla="*/ 0 w 8420120"/>
              <a:gd name="connsiteY4" fmla="*/ 4077796 h 4077796"/>
              <a:gd name="connsiteX5" fmla="*/ 0 w 8420120"/>
              <a:gd name="connsiteY5" fmla="*/ 0 h 4077796"/>
              <a:gd name="connsiteX0" fmla="*/ 0 w 8420120"/>
              <a:gd name="connsiteY0" fmla="*/ 0 h 4077796"/>
              <a:gd name="connsiteX1" fmla="*/ 6381222 w 8420120"/>
              <a:gd name="connsiteY1" fmla="*/ 0 h 4077796"/>
              <a:gd name="connsiteX2" fmla="*/ 8420120 w 8420120"/>
              <a:gd name="connsiteY2" fmla="*/ 2038898 h 4077796"/>
              <a:gd name="connsiteX3" fmla="*/ 6381222 w 8420120"/>
              <a:gd name="connsiteY3" fmla="*/ 4077796 h 4077796"/>
              <a:gd name="connsiteX4" fmla="*/ 4064206 w 8420120"/>
              <a:gd name="connsiteY4" fmla="*/ 4077795 h 4077796"/>
              <a:gd name="connsiteX5" fmla="*/ 0 w 8420120"/>
              <a:gd name="connsiteY5" fmla="*/ 0 h 4077796"/>
              <a:gd name="connsiteX0" fmla="*/ 0 w 8420120"/>
              <a:gd name="connsiteY0" fmla="*/ 0 h 4077796"/>
              <a:gd name="connsiteX1" fmla="*/ 6381222 w 8420120"/>
              <a:gd name="connsiteY1" fmla="*/ 0 h 4077796"/>
              <a:gd name="connsiteX2" fmla="*/ 8420120 w 8420120"/>
              <a:gd name="connsiteY2" fmla="*/ 2038898 h 4077796"/>
              <a:gd name="connsiteX3" fmla="*/ 6381222 w 8420120"/>
              <a:gd name="connsiteY3" fmla="*/ 4077796 h 4077796"/>
              <a:gd name="connsiteX4" fmla="*/ 4077401 w 8420120"/>
              <a:gd name="connsiteY4" fmla="*/ 4064601 h 4077796"/>
              <a:gd name="connsiteX5" fmla="*/ 0 w 8420120"/>
              <a:gd name="connsiteY5" fmla="*/ 0 h 4077796"/>
              <a:gd name="connsiteX0" fmla="*/ 0 w 8420120"/>
              <a:gd name="connsiteY0" fmla="*/ 0 h 4077796"/>
              <a:gd name="connsiteX1" fmla="*/ 6381222 w 8420120"/>
              <a:gd name="connsiteY1" fmla="*/ 0 h 4077796"/>
              <a:gd name="connsiteX2" fmla="*/ 8420120 w 8420120"/>
              <a:gd name="connsiteY2" fmla="*/ 2038898 h 4077796"/>
              <a:gd name="connsiteX3" fmla="*/ 6381222 w 8420120"/>
              <a:gd name="connsiteY3" fmla="*/ 4077796 h 4077796"/>
              <a:gd name="connsiteX4" fmla="*/ 4077401 w 8420120"/>
              <a:gd name="connsiteY4" fmla="*/ 4064601 h 4077796"/>
              <a:gd name="connsiteX5" fmla="*/ 0 w 8420120"/>
              <a:gd name="connsiteY5" fmla="*/ 0 h 4077796"/>
              <a:gd name="connsiteX0" fmla="*/ 0 w 8420120"/>
              <a:gd name="connsiteY0" fmla="*/ 0 h 4077796"/>
              <a:gd name="connsiteX1" fmla="*/ 6381222 w 8420120"/>
              <a:gd name="connsiteY1" fmla="*/ 0 h 4077796"/>
              <a:gd name="connsiteX2" fmla="*/ 8420120 w 8420120"/>
              <a:gd name="connsiteY2" fmla="*/ 2038898 h 4077796"/>
              <a:gd name="connsiteX3" fmla="*/ 6381222 w 8420120"/>
              <a:gd name="connsiteY3" fmla="*/ 4077796 h 4077796"/>
              <a:gd name="connsiteX4" fmla="*/ 4068604 w 8420120"/>
              <a:gd name="connsiteY4" fmla="*/ 4064603 h 4077796"/>
              <a:gd name="connsiteX5" fmla="*/ 0 w 8420120"/>
              <a:gd name="connsiteY5" fmla="*/ 0 h 4077796"/>
              <a:gd name="connsiteX0" fmla="*/ -1 w 8383936"/>
              <a:gd name="connsiteY0" fmla="*/ 36180 h 4077796"/>
              <a:gd name="connsiteX1" fmla="*/ 6345038 w 8383936"/>
              <a:gd name="connsiteY1" fmla="*/ 0 h 4077796"/>
              <a:gd name="connsiteX2" fmla="*/ 8383936 w 8383936"/>
              <a:gd name="connsiteY2" fmla="*/ 2038898 h 4077796"/>
              <a:gd name="connsiteX3" fmla="*/ 6345038 w 8383936"/>
              <a:gd name="connsiteY3" fmla="*/ 4077796 h 4077796"/>
              <a:gd name="connsiteX4" fmla="*/ 4032420 w 8383936"/>
              <a:gd name="connsiteY4" fmla="*/ 4064603 h 4077796"/>
              <a:gd name="connsiteX5" fmla="*/ -1 w 8383936"/>
              <a:gd name="connsiteY5" fmla="*/ 36180 h 4077796"/>
              <a:gd name="connsiteX0" fmla="*/ -1 w 8383936"/>
              <a:gd name="connsiteY0" fmla="*/ 61640 h 4103256"/>
              <a:gd name="connsiteX1" fmla="*/ 2978817 w 8383936"/>
              <a:gd name="connsiteY1" fmla="*/ 0 h 4103256"/>
              <a:gd name="connsiteX2" fmla="*/ 6345038 w 8383936"/>
              <a:gd name="connsiteY2" fmla="*/ 25460 h 4103256"/>
              <a:gd name="connsiteX3" fmla="*/ 8383936 w 8383936"/>
              <a:gd name="connsiteY3" fmla="*/ 2064358 h 4103256"/>
              <a:gd name="connsiteX4" fmla="*/ 6345038 w 8383936"/>
              <a:gd name="connsiteY4" fmla="*/ 4103256 h 4103256"/>
              <a:gd name="connsiteX5" fmla="*/ 4032420 w 8383936"/>
              <a:gd name="connsiteY5" fmla="*/ 4090063 h 4103256"/>
              <a:gd name="connsiteX6" fmla="*/ -1 w 8383936"/>
              <a:gd name="connsiteY6" fmla="*/ 61640 h 4103256"/>
              <a:gd name="connsiteX0" fmla="*/ -1 w 8383936"/>
              <a:gd name="connsiteY0" fmla="*/ 43551 h 4085167"/>
              <a:gd name="connsiteX1" fmla="*/ 4154658 w 8383936"/>
              <a:gd name="connsiteY1" fmla="*/ 1 h 4085167"/>
              <a:gd name="connsiteX2" fmla="*/ 6345038 w 8383936"/>
              <a:gd name="connsiteY2" fmla="*/ 7371 h 4085167"/>
              <a:gd name="connsiteX3" fmla="*/ 8383936 w 8383936"/>
              <a:gd name="connsiteY3" fmla="*/ 2046269 h 4085167"/>
              <a:gd name="connsiteX4" fmla="*/ 6345038 w 8383936"/>
              <a:gd name="connsiteY4" fmla="*/ 4085167 h 4085167"/>
              <a:gd name="connsiteX5" fmla="*/ 4032420 w 8383936"/>
              <a:gd name="connsiteY5" fmla="*/ 4071974 h 4085167"/>
              <a:gd name="connsiteX6" fmla="*/ -1 w 8383936"/>
              <a:gd name="connsiteY6" fmla="*/ 43551 h 4085167"/>
              <a:gd name="connsiteX0" fmla="*/ 1 w 6285512"/>
              <a:gd name="connsiteY0" fmla="*/ 1997258 h 4085167"/>
              <a:gd name="connsiteX1" fmla="*/ 2056234 w 6285512"/>
              <a:gd name="connsiteY1" fmla="*/ 1 h 4085167"/>
              <a:gd name="connsiteX2" fmla="*/ 4246614 w 6285512"/>
              <a:gd name="connsiteY2" fmla="*/ 7371 h 4085167"/>
              <a:gd name="connsiteX3" fmla="*/ 6285512 w 6285512"/>
              <a:gd name="connsiteY3" fmla="*/ 2046269 h 4085167"/>
              <a:gd name="connsiteX4" fmla="*/ 4246614 w 6285512"/>
              <a:gd name="connsiteY4" fmla="*/ 4085167 h 4085167"/>
              <a:gd name="connsiteX5" fmla="*/ 1933996 w 6285512"/>
              <a:gd name="connsiteY5" fmla="*/ 4071974 h 4085167"/>
              <a:gd name="connsiteX6" fmla="*/ 1 w 6285512"/>
              <a:gd name="connsiteY6" fmla="*/ 1997258 h 4085167"/>
              <a:gd name="connsiteX0" fmla="*/ 1 w 6285512"/>
              <a:gd name="connsiteY0" fmla="*/ 1997258 h 4085167"/>
              <a:gd name="connsiteX1" fmla="*/ 2056234 w 6285512"/>
              <a:gd name="connsiteY1" fmla="*/ 1 h 4085167"/>
              <a:gd name="connsiteX2" fmla="*/ 4246614 w 6285512"/>
              <a:gd name="connsiteY2" fmla="*/ 7371 h 4085167"/>
              <a:gd name="connsiteX3" fmla="*/ 6285512 w 6285512"/>
              <a:gd name="connsiteY3" fmla="*/ 2046269 h 4085167"/>
              <a:gd name="connsiteX4" fmla="*/ 4246614 w 6285512"/>
              <a:gd name="connsiteY4" fmla="*/ 4085167 h 4085167"/>
              <a:gd name="connsiteX5" fmla="*/ 1985747 w 6285512"/>
              <a:gd name="connsiteY5" fmla="*/ 4082327 h 4085167"/>
              <a:gd name="connsiteX6" fmla="*/ 1 w 6285512"/>
              <a:gd name="connsiteY6" fmla="*/ 1997258 h 4085167"/>
              <a:gd name="connsiteX0" fmla="*/ 1 w 6285512"/>
              <a:gd name="connsiteY0" fmla="*/ 1997258 h 4085167"/>
              <a:gd name="connsiteX1" fmla="*/ 2056234 w 6285512"/>
              <a:gd name="connsiteY1" fmla="*/ 1 h 4085167"/>
              <a:gd name="connsiteX2" fmla="*/ 4246614 w 6285512"/>
              <a:gd name="connsiteY2" fmla="*/ 7371 h 4085167"/>
              <a:gd name="connsiteX3" fmla="*/ 6285512 w 6285512"/>
              <a:gd name="connsiteY3" fmla="*/ 2046269 h 4085167"/>
              <a:gd name="connsiteX4" fmla="*/ 4246614 w 6285512"/>
              <a:gd name="connsiteY4" fmla="*/ 4085167 h 4085167"/>
              <a:gd name="connsiteX5" fmla="*/ 2069800 w 6285512"/>
              <a:gd name="connsiteY5" fmla="*/ 4082325 h 4085167"/>
              <a:gd name="connsiteX6" fmla="*/ 1 w 6285512"/>
              <a:gd name="connsiteY6" fmla="*/ 1997258 h 4085167"/>
              <a:gd name="connsiteX0" fmla="*/ 0 w 5739159"/>
              <a:gd name="connsiteY0" fmla="*/ 2151356 h 4085167"/>
              <a:gd name="connsiteX1" fmla="*/ 1509881 w 5739159"/>
              <a:gd name="connsiteY1" fmla="*/ 1 h 4085167"/>
              <a:gd name="connsiteX2" fmla="*/ 3700261 w 5739159"/>
              <a:gd name="connsiteY2" fmla="*/ 7371 h 4085167"/>
              <a:gd name="connsiteX3" fmla="*/ 5739159 w 5739159"/>
              <a:gd name="connsiteY3" fmla="*/ 2046269 h 4085167"/>
              <a:gd name="connsiteX4" fmla="*/ 3700261 w 5739159"/>
              <a:gd name="connsiteY4" fmla="*/ 4085167 h 4085167"/>
              <a:gd name="connsiteX5" fmla="*/ 1523447 w 5739159"/>
              <a:gd name="connsiteY5" fmla="*/ 4082325 h 4085167"/>
              <a:gd name="connsiteX6" fmla="*/ 0 w 5739159"/>
              <a:gd name="connsiteY6" fmla="*/ 2151356 h 4085167"/>
              <a:gd name="connsiteX0" fmla="*/ 0 w 6243482"/>
              <a:gd name="connsiteY0" fmla="*/ 2039289 h 4085167"/>
              <a:gd name="connsiteX1" fmla="*/ 2014204 w 6243482"/>
              <a:gd name="connsiteY1" fmla="*/ 1 h 4085167"/>
              <a:gd name="connsiteX2" fmla="*/ 4204584 w 6243482"/>
              <a:gd name="connsiteY2" fmla="*/ 7371 h 4085167"/>
              <a:gd name="connsiteX3" fmla="*/ 6243482 w 6243482"/>
              <a:gd name="connsiteY3" fmla="*/ 2046269 h 4085167"/>
              <a:gd name="connsiteX4" fmla="*/ 4204584 w 6243482"/>
              <a:gd name="connsiteY4" fmla="*/ 4085167 h 4085167"/>
              <a:gd name="connsiteX5" fmla="*/ 2027770 w 6243482"/>
              <a:gd name="connsiteY5" fmla="*/ 4082325 h 4085167"/>
              <a:gd name="connsiteX6" fmla="*/ 0 w 6243482"/>
              <a:gd name="connsiteY6" fmla="*/ 2039289 h 4085167"/>
              <a:gd name="connsiteX0" fmla="*/ 0 w 6243482"/>
              <a:gd name="connsiteY0" fmla="*/ 2046293 h 4092171"/>
              <a:gd name="connsiteX1" fmla="*/ 2049230 w 6243482"/>
              <a:gd name="connsiteY1" fmla="*/ -2 h 4092171"/>
              <a:gd name="connsiteX2" fmla="*/ 4204584 w 6243482"/>
              <a:gd name="connsiteY2" fmla="*/ 14375 h 4092171"/>
              <a:gd name="connsiteX3" fmla="*/ 6243482 w 6243482"/>
              <a:gd name="connsiteY3" fmla="*/ 2053273 h 4092171"/>
              <a:gd name="connsiteX4" fmla="*/ 4204584 w 6243482"/>
              <a:gd name="connsiteY4" fmla="*/ 4092171 h 4092171"/>
              <a:gd name="connsiteX5" fmla="*/ 2027770 w 6243482"/>
              <a:gd name="connsiteY5" fmla="*/ 4089329 h 4092171"/>
              <a:gd name="connsiteX6" fmla="*/ 0 w 6243482"/>
              <a:gd name="connsiteY6" fmla="*/ 2046293 h 409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3482" h="4092171">
                <a:moveTo>
                  <a:pt x="0" y="2046293"/>
                </a:moveTo>
                <a:lnTo>
                  <a:pt x="2049230" y="-2"/>
                </a:lnTo>
                <a:lnTo>
                  <a:pt x="4204584" y="14375"/>
                </a:lnTo>
                <a:lnTo>
                  <a:pt x="6243482" y="2053273"/>
                </a:lnTo>
                <a:lnTo>
                  <a:pt x="4204584" y="4092171"/>
                </a:lnTo>
                <a:lnTo>
                  <a:pt x="2027770" y="4089329"/>
                </a:lnTo>
                <a:lnTo>
                  <a:pt x="0" y="2046293"/>
                </a:lnTo>
                <a:close/>
              </a:path>
            </a:pathLst>
          </a:cu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670" y="531555"/>
            <a:ext cx="720748" cy="765590"/>
          </a:xfrm>
          <a:prstGeom prst="rect">
            <a:avLst/>
          </a:prstGeom>
        </p:spPr>
      </p:pic>
    </p:spTree>
    <p:extLst>
      <p:ext uri="{BB962C8B-B14F-4D97-AF65-F5344CB8AC3E}">
        <p14:creationId xmlns:p14="http://schemas.microsoft.com/office/powerpoint/2010/main" val="2178486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308547" y="1870269"/>
            <a:ext cx="8002917" cy="372533"/>
          </a:xfrm>
          <a:prstGeom prst="rect">
            <a:avLst/>
          </a:prstGeom>
          <a:solidFill>
            <a:srgbClr val="4F8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308548" y="2342570"/>
            <a:ext cx="8002917" cy="372533"/>
          </a:xfrm>
          <a:prstGeom prst="rect">
            <a:avLst/>
          </a:prstGeom>
          <a:solidFill>
            <a:srgbClr val="4F8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308546" y="2871657"/>
            <a:ext cx="8002917" cy="372533"/>
          </a:xfrm>
          <a:prstGeom prst="rect">
            <a:avLst/>
          </a:prstGeom>
          <a:solidFill>
            <a:srgbClr val="4F8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308545" y="3368974"/>
            <a:ext cx="8002917" cy="372533"/>
          </a:xfrm>
          <a:prstGeom prst="rect">
            <a:avLst/>
          </a:prstGeom>
          <a:solidFill>
            <a:srgbClr val="4F8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311350" y="1380067"/>
            <a:ext cx="8002917" cy="372533"/>
          </a:xfrm>
          <a:prstGeom prst="rect">
            <a:avLst/>
          </a:prstGeom>
          <a:solidFill>
            <a:srgbClr val="4F8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Pentagone 15"/>
          <p:cNvSpPr/>
          <p:nvPr/>
        </p:nvSpPr>
        <p:spPr>
          <a:xfrm rot="2700000">
            <a:off x="-148885" y="48441"/>
            <a:ext cx="972154" cy="583110"/>
          </a:xfrm>
          <a:prstGeom prst="homePlate">
            <a:avLst/>
          </a:prstGeom>
          <a:solidFill>
            <a:srgbClr val="4F868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17" name="Titre 10"/>
          <p:cNvSpPr txBox="1">
            <a:spLocks/>
          </p:cNvSpPr>
          <p:nvPr/>
        </p:nvSpPr>
        <p:spPr>
          <a:xfrm>
            <a:off x="685819" y="339996"/>
            <a:ext cx="6548265" cy="219626"/>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endParaRPr lang="fr-FR" sz="1400" dirty="0">
              <a:solidFill>
                <a:srgbClr val="4F868F"/>
              </a:solidFill>
            </a:endParaRPr>
          </a:p>
        </p:txBody>
      </p:sp>
      <p:grpSp>
        <p:nvGrpSpPr>
          <p:cNvPr id="5" name="Groupe 4"/>
          <p:cNvGrpSpPr/>
          <p:nvPr/>
        </p:nvGrpSpPr>
        <p:grpSpPr>
          <a:xfrm>
            <a:off x="306155" y="317927"/>
            <a:ext cx="317560" cy="315174"/>
            <a:chOff x="6897418" y="2910621"/>
            <a:chExt cx="610564" cy="605974"/>
          </a:xfrm>
          <a:solidFill>
            <a:schemeClr val="bg1"/>
          </a:solidFill>
        </p:grpSpPr>
        <p:sp>
          <p:nvSpPr>
            <p:cNvPr id="6" name="Pentagone 5"/>
            <p:cNvSpPr/>
            <p:nvPr/>
          </p:nvSpPr>
          <p:spPr>
            <a:xfrm rot="18900000">
              <a:off x="7241711" y="3002738"/>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7" name="Pentagone 6"/>
            <p:cNvSpPr/>
            <p:nvPr/>
          </p:nvSpPr>
          <p:spPr>
            <a:xfrm rot="2700000">
              <a:off x="7239750" y="3342439"/>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8" name="Pentagone 7"/>
            <p:cNvSpPr/>
            <p:nvPr/>
          </p:nvSpPr>
          <p:spPr>
            <a:xfrm rot="8100000">
              <a:off x="6897418" y="33424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9" name="Pentagone 8"/>
            <p:cNvSpPr/>
            <p:nvPr/>
          </p:nvSpPr>
          <p:spPr>
            <a:xfrm rot="13500000">
              <a:off x="6892031" y="30027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grpSp>
      <p:sp>
        <p:nvSpPr>
          <p:cNvPr id="15" name="ZoneTexte 14"/>
          <p:cNvSpPr txBox="1"/>
          <p:nvPr/>
        </p:nvSpPr>
        <p:spPr>
          <a:xfrm>
            <a:off x="240814" y="936789"/>
            <a:ext cx="8005719" cy="3293209"/>
          </a:xfrm>
          <a:prstGeom prst="rect">
            <a:avLst/>
          </a:prstGeom>
          <a:noFill/>
        </p:spPr>
        <p:txBody>
          <a:bodyPr wrap="square" rtlCol="0">
            <a:spAutoFit/>
          </a:bodyPr>
          <a:lstStyle/>
          <a:p>
            <a:endParaRPr lang="fr-FR" sz="1600" b="1" dirty="0">
              <a:solidFill>
                <a:srgbClr val="4F868F"/>
              </a:solidFill>
            </a:endParaRPr>
          </a:p>
          <a:p>
            <a:endParaRPr lang="fr-FR" sz="1600" b="1" dirty="0">
              <a:solidFill>
                <a:srgbClr val="4F868F"/>
              </a:solidFill>
            </a:endParaRPr>
          </a:p>
          <a:p>
            <a:pPr algn="ctr"/>
            <a:r>
              <a:rPr lang="fr-FR" sz="1600" b="1" dirty="0">
                <a:solidFill>
                  <a:schemeClr val="bg1"/>
                </a:solidFill>
              </a:rPr>
              <a:t>300 000 habitants vivent dans les QPV soit 16% de la population métropolitaine</a:t>
            </a:r>
          </a:p>
          <a:p>
            <a:endParaRPr lang="fr-FR" sz="1600" b="1" dirty="0">
              <a:solidFill>
                <a:schemeClr val="bg1"/>
              </a:solidFill>
            </a:endParaRPr>
          </a:p>
          <a:p>
            <a:pPr algn="ctr"/>
            <a:r>
              <a:rPr lang="fr-FR" sz="1600" b="1" dirty="0" smtClean="0">
                <a:solidFill>
                  <a:schemeClr val="bg1"/>
                </a:solidFill>
              </a:rPr>
              <a:t>14 </a:t>
            </a:r>
            <a:r>
              <a:rPr lang="fr-FR" sz="1600" b="1" dirty="0">
                <a:solidFill>
                  <a:schemeClr val="bg1"/>
                </a:solidFill>
              </a:rPr>
              <a:t>communes concernées par des QPV (16 avec les communes en veille)</a:t>
            </a:r>
          </a:p>
          <a:p>
            <a:endParaRPr lang="fr-FR" sz="1600" b="1" dirty="0">
              <a:solidFill>
                <a:schemeClr val="bg1"/>
              </a:solidFill>
            </a:endParaRPr>
          </a:p>
          <a:p>
            <a:pPr algn="ctr"/>
            <a:r>
              <a:rPr lang="fr-FR" sz="1600" b="1" dirty="0" smtClean="0">
                <a:solidFill>
                  <a:schemeClr val="bg1"/>
                </a:solidFill>
              </a:rPr>
              <a:t>59 </a:t>
            </a:r>
            <a:r>
              <a:rPr lang="fr-FR" sz="1600" b="1" dirty="0">
                <a:solidFill>
                  <a:schemeClr val="bg1"/>
                </a:solidFill>
              </a:rPr>
              <a:t>Quartiers prioritaires (de 1 000 à 90 000 habitants) et 19 quartiers de veille</a:t>
            </a:r>
          </a:p>
          <a:p>
            <a:endParaRPr lang="fr-FR" sz="1600" b="1" dirty="0">
              <a:solidFill>
                <a:schemeClr val="bg1"/>
              </a:solidFill>
            </a:endParaRPr>
          </a:p>
          <a:p>
            <a:pPr algn="ctr"/>
            <a:r>
              <a:rPr lang="fr-FR" sz="1600" b="1" dirty="0" smtClean="0">
                <a:solidFill>
                  <a:schemeClr val="bg1"/>
                </a:solidFill>
              </a:rPr>
              <a:t>21 </a:t>
            </a:r>
            <a:r>
              <a:rPr lang="fr-FR" sz="1600" b="1" dirty="0">
                <a:solidFill>
                  <a:schemeClr val="bg1"/>
                </a:solidFill>
              </a:rPr>
              <a:t>sites inscrits </a:t>
            </a:r>
            <a:r>
              <a:rPr lang="fr-FR" sz="1600" b="1" dirty="0" smtClean="0">
                <a:solidFill>
                  <a:schemeClr val="bg1"/>
                </a:solidFill>
              </a:rPr>
              <a:t>au </a:t>
            </a:r>
            <a:r>
              <a:rPr lang="fr-FR" sz="1600" b="1" dirty="0">
                <a:solidFill>
                  <a:schemeClr val="bg1"/>
                </a:solidFill>
              </a:rPr>
              <a:t>NPNRU (10 régionaux + 11 </a:t>
            </a:r>
            <a:r>
              <a:rPr lang="fr-FR" sz="1600" b="1" dirty="0" smtClean="0">
                <a:solidFill>
                  <a:schemeClr val="bg1"/>
                </a:solidFill>
              </a:rPr>
              <a:t>nationaux) dont 14 à Marseille</a:t>
            </a:r>
            <a:endParaRPr lang="fr-FR" sz="1600" b="1" dirty="0">
              <a:solidFill>
                <a:schemeClr val="bg1"/>
              </a:solidFill>
            </a:endParaRPr>
          </a:p>
          <a:p>
            <a:endParaRPr lang="fr-FR" sz="1600" b="1" dirty="0">
              <a:solidFill>
                <a:schemeClr val="bg1"/>
              </a:solidFill>
            </a:endParaRPr>
          </a:p>
          <a:p>
            <a:pPr algn="ctr"/>
            <a:r>
              <a:rPr lang="fr-FR" sz="1600" b="1" dirty="0">
                <a:solidFill>
                  <a:schemeClr val="bg1"/>
                </a:solidFill>
              </a:rPr>
              <a:t>6 Contrats de ville </a:t>
            </a:r>
            <a:r>
              <a:rPr lang="fr-FR" sz="1600" b="1" dirty="0" smtClean="0">
                <a:solidFill>
                  <a:schemeClr val="bg1"/>
                </a:solidFill>
              </a:rPr>
              <a:t>territoriaux pour la période 2015-2023</a:t>
            </a:r>
            <a:endParaRPr lang="fr-FR" sz="1600" b="1" dirty="0">
              <a:solidFill>
                <a:schemeClr val="bg1"/>
              </a:solidFill>
            </a:endParaRPr>
          </a:p>
          <a:p>
            <a:pPr marL="285750" indent="-285750">
              <a:buFontTx/>
              <a:buChar char="-"/>
            </a:pPr>
            <a:endParaRPr lang="fr-FR" sz="1600" dirty="0"/>
          </a:p>
          <a:p>
            <a:pPr marL="285750" indent="-285750">
              <a:buFontTx/>
              <a:buChar char="-"/>
            </a:pPr>
            <a:endParaRPr lang="fr-FR" sz="1600" dirty="0"/>
          </a:p>
        </p:txBody>
      </p:sp>
      <p:sp>
        <p:nvSpPr>
          <p:cNvPr id="10" name="Titre 10"/>
          <p:cNvSpPr txBox="1">
            <a:spLocks/>
          </p:cNvSpPr>
          <p:nvPr/>
        </p:nvSpPr>
        <p:spPr>
          <a:xfrm>
            <a:off x="667451" y="343222"/>
            <a:ext cx="6548265" cy="219626"/>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r>
              <a:rPr lang="fr-FR" sz="1600" dirty="0">
                <a:solidFill>
                  <a:srgbClr val="4F868F"/>
                </a:solidFill>
              </a:rPr>
              <a:t>La Politique de la Ville sur le territoire </a:t>
            </a:r>
            <a:r>
              <a:rPr lang="fr-FR" sz="1600" dirty="0" smtClean="0">
                <a:solidFill>
                  <a:srgbClr val="4F868F"/>
                </a:solidFill>
              </a:rPr>
              <a:t>de la métropole</a:t>
            </a:r>
            <a:endParaRPr lang="fr-FR" sz="1600" dirty="0">
              <a:solidFill>
                <a:srgbClr val="4F868F"/>
              </a:solidFill>
            </a:endParaRPr>
          </a:p>
        </p:txBody>
      </p:sp>
    </p:spTree>
    <p:extLst>
      <p:ext uri="{BB962C8B-B14F-4D97-AF65-F5344CB8AC3E}">
        <p14:creationId xmlns:p14="http://schemas.microsoft.com/office/powerpoint/2010/main" val="3430470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Pentagone 15"/>
          <p:cNvSpPr/>
          <p:nvPr/>
        </p:nvSpPr>
        <p:spPr>
          <a:xfrm rot="2700000">
            <a:off x="-148885" y="48441"/>
            <a:ext cx="972154" cy="583110"/>
          </a:xfrm>
          <a:prstGeom prst="homePlate">
            <a:avLst/>
          </a:prstGeom>
          <a:solidFill>
            <a:srgbClr val="4F868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17" name="Titre 10"/>
          <p:cNvSpPr txBox="1">
            <a:spLocks/>
          </p:cNvSpPr>
          <p:nvPr/>
        </p:nvSpPr>
        <p:spPr>
          <a:xfrm>
            <a:off x="667451" y="343221"/>
            <a:ext cx="8544282" cy="764644"/>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r>
              <a:rPr lang="fr-FR" sz="1600" dirty="0" smtClean="0">
                <a:solidFill>
                  <a:srgbClr val="4F868F"/>
                </a:solidFill>
              </a:rPr>
              <a:t>ZOOM sur </a:t>
            </a:r>
            <a:r>
              <a:rPr lang="fr-FR" sz="1600" dirty="0">
                <a:solidFill>
                  <a:srgbClr val="4F868F"/>
                </a:solidFill>
              </a:rPr>
              <a:t>le territoire </a:t>
            </a:r>
            <a:r>
              <a:rPr lang="fr-FR" sz="1600" dirty="0" smtClean="0">
                <a:solidFill>
                  <a:srgbClr val="4F868F"/>
                </a:solidFill>
              </a:rPr>
              <a:t>concerné par le contrat de ville Marseille-Provence </a:t>
            </a:r>
            <a:endParaRPr lang="fr-FR" sz="1600" dirty="0">
              <a:solidFill>
                <a:srgbClr val="4F868F"/>
              </a:solidFill>
            </a:endParaRPr>
          </a:p>
        </p:txBody>
      </p:sp>
      <p:grpSp>
        <p:nvGrpSpPr>
          <p:cNvPr id="5" name="Groupe 4"/>
          <p:cNvGrpSpPr/>
          <p:nvPr/>
        </p:nvGrpSpPr>
        <p:grpSpPr>
          <a:xfrm>
            <a:off x="306155" y="317927"/>
            <a:ext cx="317560" cy="315174"/>
            <a:chOff x="6897418" y="2910621"/>
            <a:chExt cx="610564" cy="605974"/>
          </a:xfrm>
          <a:solidFill>
            <a:schemeClr val="bg1"/>
          </a:solidFill>
        </p:grpSpPr>
        <p:sp>
          <p:nvSpPr>
            <p:cNvPr id="6" name="Pentagone 5"/>
            <p:cNvSpPr/>
            <p:nvPr/>
          </p:nvSpPr>
          <p:spPr>
            <a:xfrm rot="18900000">
              <a:off x="7241711" y="3002738"/>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7" name="Pentagone 6"/>
            <p:cNvSpPr/>
            <p:nvPr/>
          </p:nvSpPr>
          <p:spPr>
            <a:xfrm rot="2700000">
              <a:off x="7239750" y="3342439"/>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8" name="Pentagone 7"/>
            <p:cNvSpPr/>
            <p:nvPr/>
          </p:nvSpPr>
          <p:spPr>
            <a:xfrm rot="8100000">
              <a:off x="6897418" y="33424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9" name="Pentagone 8"/>
            <p:cNvSpPr/>
            <p:nvPr/>
          </p:nvSpPr>
          <p:spPr>
            <a:xfrm rot="13500000">
              <a:off x="6892031" y="30027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grpSp>
      <p:pic>
        <p:nvPicPr>
          <p:cNvPr id="12" name="Image 11"/>
          <p:cNvPicPr>
            <a:picLocks noChangeAspect="1"/>
          </p:cNvPicPr>
          <p:nvPr/>
        </p:nvPicPr>
        <p:blipFill>
          <a:blip r:embed="rId2"/>
          <a:stretch>
            <a:fillRect/>
          </a:stretch>
        </p:blipFill>
        <p:spPr>
          <a:xfrm>
            <a:off x="3414799" y="1107865"/>
            <a:ext cx="5576451" cy="3583714"/>
          </a:xfrm>
          <a:prstGeom prst="rect">
            <a:avLst/>
          </a:prstGeom>
        </p:spPr>
      </p:pic>
      <p:sp>
        <p:nvSpPr>
          <p:cNvPr id="13" name="Rectangle 12"/>
          <p:cNvSpPr/>
          <p:nvPr/>
        </p:nvSpPr>
        <p:spPr>
          <a:xfrm>
            <a:off x="285794" y="3299486"/>
            <a:ext cx="2813006" cy="1169551"/>
          </a:xfrm>
          <a:prstGeom prst="rect">
            <a:avLst/>
          </a:prstGeom>
        </p:spPr>
        <p:txBody>
          <a:bodyPr wrap="square">
            <a:spAutoFit/>
          </a:bodyPr>
          <a:lstStyle/>
          <a:p>
            <a:pPr>
              <a:defRPr/>
            </a:pPr>
            <a:r>
              <a:rPr lang="fr-FR" sz="1400" b="1" dirty="0">
                <a:solidFill>
                  <a:schemeClr val="tx1">
                    <a:lumMod val="65000"/>
                    <a:lumOff val="35000"/>
                  </a:schemeClr>
                </a:solidFill>
              </a:rPr>
              <a:t>Marseille </a:t>
            </a:r>
            <a:r>
              <a:rPr lang="fr-FR" sz="1400" dirty="0">
                <a:solidFill>
                  <a:schemeClr val="tx1">
                    <a:lumMod val="65000"/>
                    <a:lumOff val="35000"/>
                  </a:schemeClr>
                </a:solidFill>
              </a:rPr>
              <a:t>avec 35 quartiers</a:t>
            </a:r>
          </a:p>
          <a:p>
            <a:pPr>
              <a:defRPr/>
            </a:pPr>
            <a:r>
              <a:rPr lang="fr-FR" sz="1400" b="1" dirty="0">
                <a:solidFill>
                  <a:schemeClr val="tx1">
                    <a:lumMod val="65000"/>
                    <a:lumOff val="35000"/>
                  </a:schemeClr>
                </a:solidFill>
              </a:rPr>
              <a:t>Marignane </a:t>
            </a:r>
            <a:r>
              <a:rPr lang="fr-FR" sz="1400" dirty="0">
                <a:solidFill>
                  <a:schemeClr val="tx1">
                    <a:lumMod val="65000"/>
                    <a:lumOff val="35000"/>
                  </a:schemeClr>
                </a:solidFill>
              </a:rPr>
              <a:t>avec 2 quartiers</a:t>
            </a:r>
          </a:p>
          <a:p>
            <a:pPr>
              <a:defRPr/>
            </a:pPr>
            <a:r>
              <a:rPr lang="fr-FR" sz="1400" b="1" dirty="0" err="1">
                <a:solidFill>
                  <a:schemeClr val="tx1">
                    <a:lumMod val="65000"/>
                    <a:lumOff val="35000"/>
                  </a:schemeClr>
                </a:solidFill>
              </a:rPr>
              <a:t>Septèmes</a:t>
            </a:r>
            <a:r>
              <a:rPr lang="fr-FR" sz="1400" b="1" dirty="0">
                <a:solidFill>
                  <a:schemeClr val="tx1">
                    <a:lumMod val="65000"/>
                    <a:lumOff val="35000"/>
                  </a:schemeClr>
                </a:solidFill>
              </a:rPr>
              <a:t> </a:t>
            </a:r>
            <a:r>
              <a:rPr lang="fr-FR" sz="1400" dirty="0" smtClean="0">
                <a:solidFill>
                  <a:schemeClr val="tx1">
                    <a:lumMod val="65000"/>
                    <a:lumOff val="35000"/>
                  </a:schemeClr>
                </a:solidFill>
              </a:rPr>
              <a:t>avec 1 quartier </a:t>
            </a:r>
            <a:endParaRPr lang="fr-FR" sz="1400" dirty="0">
              <a:solidFill>
                <a:schemeClr val="tx1">
                  <a:lumMod val="65000"/>
                  <a:lumOff val="35000"/>
                </a:schemeClr>
              </a:solidFill>
            </a:endParaRPr>
          </a:p>
          <a:p>
            <a:pPr>
              <a:defRPr/>
            </a:pPr>
            <a:r>
              <a:rPr lang="fr-FR" sz="1400" b="1" dirty="0">
                <a:solidFill>
                  <a:schemeClr val="tx1">
                    <a:lumMod val="65000"/>
                    <a:lumOff val="35000"/>
                  </a:schemeClr>
                </a:solidFill>
              </a:rPr>
              <a:t>La Ciotat </a:t>
            </a:r>
            <a:r>
              <a:rPr lang="fr-FR" sz="1400" dirty="0">
                <a:solidFill>
                  <a:schemeClr val="tx1">
                    <a:lumMod val="65000"/>
                    <a:lumOff val="35000"/>
                  </a:schemeClr>
                </a:solidFill>
              </a:rPr>
              <a:t>avec 3 </a:t>
            </a:r>
            <a:r>
              <a:rPr lang="fr-FR" sz="1400" dirty="0" smtClean="0">
                <a:solidFill>
                  <a:schemeClr val="tx1">
                    <a:lumMod val="65000"/>
                    <a:lumOff val="35000"/>
                  </a:schemeClr>
                </a:solidFill>
              </a:rPr>
              <a:t>quartiers de veille</a:t>
            </a:r>
            <a:endParaRPr lang="fr-FR" sz="1400" dirty="0">
              <a:solidFill>
                <a:schemeClr val="tx1">
                  <a:lumMod val="65000"/>
                  <a:lumOff val="35000"/>
                </a:schemeClr>
              </a:solidFill>
            </a:endParaRPr>
          </a:p>
        </p:txBody>
      </p:sp>
      <p:sp>
        <p:nvSpPr>
          <p:cNvPr id="14" name="Rectangle 13"/>
          <p:cNvSpPr/>
          <p:nvPr/>
        </p:nvSpPr>
        <p:spPr>
          <a:xfrm>
            <a:off x="299014" y="1107865"/>
            <a:ext cx="3138453" cy="1846659"/>
          </a:xfrm>
          <a:prstGeom prst="rect">
            <a:avLst/>
          </a:prstGeom>
        </p:spPr>
        <p:txBody>
          <a:bodyPr wrap="square">
            <a:spAutoFit/>
          </a:bodyPr>
          <a:lstStyle/>
          <a:p>
            <a:pPr>
              <a:defRPr/>
            </a:pPr>
            <a:endParaRPr lang="fr-FR" sz="1600" b="1" dirty="0">
              <a:solidFill>
                <a:schemeClr val="tx1">
                  <a:lumMod val="65000"/>
                  <a:lumOff val="35000"/>
                </a:schemeClr>
              </a:solidFill>
            </a:endParaRPr>
          </a:p>
          <a:p>
            <a:pPr>
              <a:defRPr/>
            </a:pPr>
            <a:r>
              <a:rPr lang="fr-FR" sz="1600" b="1" dirty="0">
                <a:solidFill>
                  <a:schemeClr val="tx1">
                    <a:lumMod val="65000"/>
                    <a:lumOff val="35000"/>
                  </a:schemeClr>
                </a:solidFill>
              </a:rPr>
              <a:t>38 quartiers prioritaires </a:t>
            </a:r>
          </a:p>
          <a:p>
            <a:pPr>
              <a:defRPr/>
            </a:pPr>
            <a:r>
              <a:rPr lang="fr-FR" sz="1600" b="1" dirty="0">
                <a:solidFill>
                  <a:schemeClr val="tx1">
                    <a:lumMod val="65000"/>
                    <a:lumOff val="35000"/>
                  </a:schemeClr>
                </a:solidFill>
              </a:rPr>
              <a:t>3 quartiers de veille</a:t>
            </a:r>
          </a:p>
          <a:p>
            <a:pPr>
              <a:defRPr/>
            </a:pPr>
            <a:endParaRPr lang="fr-FR" sz="1600" b="1" dirty="0">
              <a:solidFill>
                <a:schemeClr val="tx1">
                  <a:lumMod val="65000"/>
                  <a:lumOff val="35000"/>
                </a:schemeClr>
              </a:solidFill>
            </a:endParaRPr>
          </a:p>
          <a:p>
            <a:pPr>
              <a:defRPr/>
            </a:pPr>
            <a:r>
              <a:rPr lang="fr-FR" sz="1600" b="1" dirty="0">
                <a:solidFill>
                  <a:schemeClr val="tx1">
                    <a:lumMod val="65000"/>
                    <a:lumOff val="35000"/>
                  </a:schemeClr>
                </a:solidFill>
              </a:rPr>
              <a:t>245 000 </a:t>
            </a:r>
            <a:r>
              <a:rPr lang="fr-FR" sz="1600" b="1" dirty="0" smtClean="0">
                <a:solidFill>
                  <a:schemeClr val="tx1">
                    <a:lumMod val="65000"/>
                    <a:lumOff val="35000"/>
                  </a:schemeClr>
                </a:solidFill>
              </a:rPr>
              <a:t>habitants en QPV (dont 225 000 à Marseille)</a:t>
            </a:r>
            <a:endParaRPr lang="fr-FR" sz="1600" b="1" dirty="0">
              <a:solidFill>
                <a:schemeClr val="tx1">
                  <a:lumMod val="65000"/>
                  <a:lumOff val="35000"/>
                </a:schemeClr>
              </a:solidFill>
            </a:endParaRPr>
          </a:p>
          <a:p>
            <a:pPr>
              <a:defRPr/>
            </a:pPr>
            <a:endParaRPr lang="fr-FR" b="1" dirty="0">
              <a:solidFill>
                <a:schemeClr val="tx1">
                  <a:lumMod val="65000"/>
                  <a:lumOff val="35000"/>
                </a:schemeClr>
              </a:solidFill>
            </a:endParaRPr>
          </a:p>
        </p:txBody>
      </p:sp>
    </p:spTree>
    <p:extLst>
      <p:ext uri="{BB962C8B-B14F-4D97-AF65-F5344CB8AC3E}">
        <p14:creationId xmlns:p14="http://schemas.microsoft.com/office/powerpoint/2010/main" val="82201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re 10"/>
          <p:cNvSpPr txBox="1">
            <a:spLocks/>
          </p:cNvSpPr>
          <p:nvPr/>
        </p:nvSpPr>
        <p:spPr>
          <a:xfrm>
            <a:off x="685819" y="339996"/>
            <a:ext cx="6548265" cy="219626"/>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endParaRPr lang="fr-FR" sz="1400" dirty="0">
              <a:solidFill>
                <a:srgbClr val="4F868F"/>
              </a:solidFill>
            </a:endParaRPr>
          </a:p>
        </p:txBody>
      </p:sp>
      <p:grpSp>
        <p:nvGrpSpPr>
          <p:cNvPr id="5" name="Groupe 4"/>
          <p:cNvGrpSpPr/>
          <p:nvPr/>
        </p:nvGrpSpPr>
        <p:grpSpPr>
          <a:xfrm>
            <a:off x="306155" y="317927"/>
            <a:ext cx="317560" cy="315174"/>
            <a:chOff x="6897418" y="2910621"/>
            <a:chExt cx="610564" cy="605974"/>
          </a:xfrm>
          <a:solidFill>
            <a:schemeClr val="bg1"/>
          </a:solidFill>
        </p:grpSpPr>
        <p:sp>
          <p:nvSpPr>
            <p:cNvPr id="6" name="Pentagone 5"/>
            <p:cNvSpPr/>
            <p:nvPr/>
          </p:nvSpPr>
          <p:spPr>
            <a:xfrm rot="18900000">
              <a:off x="7241711" y="3002738"/>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7" name="Pentagone 6"/>
            <p:cNvSpPr/>
            <p:nvPr/>
          </p:nvSpPr>
          <p:spPr>
            <a:xfrm rot="2700000">
              <a:off x="7239750" y="3342439"/>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8" name="Pentagone 7"/>
            <p:cNvSpPr/>
            <p:nvPr/>
          </p:nvSpPr>
          <p:spPr>
            <a:xfrm rot="8100000">
              <a:off x="6897418" y="33424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9" name="Pentagone 8"/>
            <p:cNvSpPr/>
            <p:nvPr/>
          </p:nvSpPr>
          <p:spPr>
            <a:xfrm rot="13500000">
              <a:off x="6892031" y="30027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grpSp>
      <p:pic>
        <p:nvPicPr>
          <p:cNvPr id="4" name="Image 3"/>
          <p:cNvPicPr>
            <a:picLocks noChangeAspect="1"/>
          </p:cNvPicPr>
          <p:nvPr/>
        </p:nvPicPr>
        <p:blipFill>
          <a:blip r:embed="rId3"/>
          <a:stretch>
            <a:fillRect/>
          </a:stretch>
        </p:blipFill>
        <p:spPr>
          <a:xfrm>
            <a:off x="1343064" y="559622"/>
            <a:ext cx="6145988" cy="3933432"/>
          </a:xfrm>
          <a:prstGeom prst="rect">
            <a:avLst/>
          </a:prstGeom>
        </p:spPr>
      </p:pic>
      <p:sp>
        <p:nvSpPr>
          <p:cNvPr id="11" name="Rectangle 10"/>
          <p:cNvSpPr/>
          <p:nvPr/>
        </p:nvSpPr>
        <p:spPr>
          <a:xfrm>
            <a:off x="685819" y="233283"/>
            <a:ext cx="8795539" cy="307777"/>
          </a:xfrm>
          <a:prstGeom prst="rect">
            <a:avLst/>
          </a:prstGeom>
        </p:spPr>
        <p:txBody>
          <a:bodyPr vert="horz" lIns="91440" tIns="45720" rIns="91440" bIns="45720" rtlCol="0" anchor="t">
            <a:noAutofit/>
          </a:bodyPr>
          <a:lstStyle/>
          <a:p>
            <a:pPr defTabSz="685800">
              <a:spcBef>
                <a:spcPct val="0"/>
              </a:spcBef>
            </a:pPr>
            <a:r>
              <a:rPr lang="fr-FR" sz="1600" b="1" cap="all" dirty="0">
                <a:solidFill>
                  <a:srgbClr val="4F868F"/>
                </a:solidFill>
                <a:latin typeface="century gothic" charset="0"/>
              </a:rPr>
              <a:t>L’</a:t>
            </a:r>
            <a:r>
              <a:rPr lang="fr-FR" sz="1600" b="1" cap="all" dirty="0" err="1">
                <a:solidFill>
                  <a:srgbClr val="4F868F"/>
                </a:solidFill>
                <a:latin typeface="century gothic" charset="0"/>
              </a:rPr>
              <a:t>ess</a:t>
            </a:r>
            <a:r>
              <a:rPr lang="fr-FR" sz="1600" b="1" cap="all" dirty="0">
                <a:solidFill>
                  <a:srgbClr val="4F868F"/>
                </a:solidFill>
                <a:latin typeface="century gothic" charset="0"/>
              </a:rPr>
              <a:t> à </a:t>
            </a:r>
            <a:r>
              <a:rPr lang="fr-FR" sz="1600" b="1" cap="all" dirty="0" smtClean="0">
                <a:solidFill>
                  <a:srgbClr val="4F868F"/>
                </a:solidFill>
                <a:latin typeface="century gothic" charset="0"/>
              </a:rPr>
              <a:t>Marseille : </a:t>
            </a:r>
            <a:r>
              <a:rPr lang="fr-FR" sz="1600" b="1" cap="all" dirty="0" smtClean="0">
                <a:solidFill>
                  <a:srgbClr val="4F868F"/>
                </a:solidFill>
                <a:latin typeface="century gothic" charset="0"/>
                <a:ea typeface="+mj-ea"/>
                <a:cs typeface="+mj-cs"/>
              </a:rPr>
              <a:t>Quelques éléments de contexte</a:t>
            </a:r>
            <a:endParaRPr lang="fr-FR" sz="1600" b="1" cap="all" dirty="0">
              <a:solidFill>
                <a:srgbClr val="4F868F"/>
              </a:solidFill>
              <a:latin typeface="century gothic" charset="0"/>
              <a:ea typeface="+mj-ea"/>
              <a:cs typeface="+mj-cs"/>
            </a:endParaRPr>
          </a:p>
          <a:p>
            <a:pPr defTabSz="685800">
              <a:spcBef>
                <a:spcPct val="0"/>
              </a:spcBef>
            </a:pPr>
            <a:endParaRPr lang="fr-FR" sz="1600" b="1" cap="all" dirty="0">
              <a:solidFill>
                <a:srgbClr val="4F868F"/>
              </a:solidFill>
              <a:latin typeface="century gothic" charset="0"/>
              <a:ea typeface="+mj-ea"/>
              <a:cs typeface="+mj-cs"/>
            </a:endParaRPr>
          </a:p>
        </p:txBody>
      </p:sp>
      <p:sp>
        <p:nvSpPr>
          <p:cNvPr id="16" name="Pentagone 15"/>
          <p:cNvSpPr/>
          <p:nvPr/>
        </p:nvSpPr>
        <p:spPr>
          <a:xfrm rot="2700000">
            <a:off x="-148885" y="48441"/>
            <a:ext cx="972154" cy="583110"/>
          </a:xfrm>
          <a:prstGeom prst="homePlate">
            <a:avLst/>
          </a:prstGeom>
          <a:solidFill>
            <a:srgbClr val="4F868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14" name="Rectangle 13"/>
          <p:cNvSpPr/>
          <p:nvPr/>
        </p:nvSpPr>
        <p:spPr>
          <a:xfrm>
            <a:off x="1611224" y="688595"/>
            <a:ext cx="2243648" cy="307777"/>
          </a:xfrm>
          <a:prstGeom prst="rect">
            <a:avLst/>
          </a:prstGeom>
        </p:spPr>
        <p:txBody>
          <a:bodyPr vert="horz" lIns="91440" tIns="45720" rIns="91440" bIns="45720" rtlCol="0" anchor="t">
            <a:noAutofit/>
          </a:bodyPr>
          <a:lstStyle/>
          <a:p>
            <a:pPr defTabSz="685800">
              <a:spcBef>
                <a:spcPct val="0"/>
              </a:spcBef>
            </a:pPr>
            <a:endParaRPr lang="fr-FR" sz="1600" b="1" cap="all" dirty="0">
              <a:solidFill>
                <a:srgbClr val="4F868F"/>
              </a:solidFill>
              <a:latin typeface="century gothic" charset="0"/>
              <a:ea typeface="+mj-ea"/>
              <a:cs typeface="+mj-cs"/>
            </a:endParaRPr>
          </a:p>
        </p:txBody>
      </p:sp>
      <p:sp>
        <p:nvSpPr>
          <p:cNvPr id="2" name="ZoneTexte 1"/>
          <p:cNvSpPr txBox="1"/>
          <p:nvPr/>
        </p:nvSpPr>
        <p:spPr>
          <a:xfrm>
            <a:off x="-16479" y="4771908"/>
            <a:ext cx="8686346" cy="276999"/>
          </a:xfrm>
          <a:prstGeom prst="rect">
            <a:avLst/>
          </a:prstGeom>
          <a:noFill/>
        </p:spPr>
        <p:txBody>
          <a:bodyPr wrap="square" rtlCol="0">
            <a:spAutoFit/>
          </a:bodyPr>
          <a:lstStyle/>
          <a:p>
            <a:r>
              <a:rPr lang="fr-FR" sz="1200" dirty="0" smtClean="0"/>
              <a:t>Source : étude « L’ESS à Marseille : richesses et opportunités » France Active Paca, 2022</a:t>
            </a:r>
            <a:endParaRPr lang="fr-FR" sz="1200" dirty="0"/>
          </a:p>
        </p:txBody>
      </p:sp>
    </p:spTree>
    <p:extLst>
      <p:ext uri="{BB962C8B-B14F-4D97-AF65-F5344CB8AC3E}">
        <p14:creationId xmlns:p14="http://schemas.microsoft.com/office/powerpoint/2010/main" val="4197218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re 10"/>
          <p:cNvSpPr txBox="1">
            <a:spLocks/>
          </p:cNvSpPr>
          <p:nvPr/>
        </p:nvSpPr>
        <p:spPr>
          <a:xfrm>
            <a:off x="685819" y="339996"/>
            <a:ext cx="6548265" cy="219626"/>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endParaRPr lang="fr-FR" sz="1400" dirty="0">
              <a:solidFill>
                <a:srgbClr val="4F868F"/>
              </a:solidFill>
            </a:endParaRPr>
          </a:p>
        </p:txBody>
      </p:sp>
      <p:grpSp>
        <p:nvGrpSpPr>
          <p:cNvPr id="5" name="Groupe 4"/>
          <p:cNvGrpSpPr/>
          <p:nvPr/>
        </p:nvGrpSpPr>
        <p:grpSpPr>
          <a:xfrm>
            <a:off x="306155" y="317927"/>
            <a:ext cx="317560" cy="315174"/>
            <a:chOff x="6897418" y="2910621"/>
            <a:chExt cx="610564" cy="605974"/>
          </a:xfrm>
          <a:solidFill>
            <a:schemeClr val="bg1"/>
          </a:solidFill>
        </p:grpSpPr>
        <p:sp>
          <p:nvSpPr>
            <p:cNvPr id="6" name="Pentagone 5"/>
            <p:cNvSpPr/>
            <p:nvPr/>
          </p:nvSpPr>
          <p:spPr>
            <a:xfrm rot="18900000">
              <a:off x="7241711" y="3002738"/>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7" name="Pentagone 6"/>
            <p:cNvSpPr/>
            <p:nvPr/>
          </p:nvSpPr>
          <p:spPr>
            <a:xfrm rot="2700000">
              <a:off x="7239750" y="3342439"/>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8" name="Pentagone 7"/>
            <p:cNvSpPr/>
            <p:nvPr/>
          </p:nvSpPr>
          <p:spPr>
            <a:xfrm rot="8100000">
              <a:off x="6897418" y="33424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9" name="Pentagone 8"/>
            <p:cNvSpPr/>
            <p:nvPr/>
          </p:nvSpPr>
          <p:spPr>
            <a:xfrm rot="13500000">
              <a:off x="6892031" y="30027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grpSp>
      <p:sp>
        <p:nvSpPr>
          <p:cNvPr id="11" name="Rectangle 10"/>
          <p:cNvSpPr/>
          <p:nvPr/>
        </p:nvSpPr>
        <p:spPr>
          <a:xfrm>
            <a:off x="685819" y="233283"/>
            <a:ext cx="8795539" cy="307777"/>
          </a:xfrm>
          <a:prstGeom prst="rect">
            <a:avLst/>
          </a:prstGeom>
        </p:spPr>
        <p:txBody>
          <a:bodyPr vert="horz" lIns="91440" tIns="45720" rIns="91440" bIns="45720" rtlCol="0" anchor="t">
            <a:noAutofit/>
          </a:bodyPr>
          <a:lstStyle/>
          <a:p>
            <a:pPr defTabSz="685800">
              <a:spcBef>
                <a:spcPct val="0"/>
              </a:spcBef>
            </a:pPr>
            <a:r>
              <a:rPr lang="fr-FR" sz="1600" b="1" cap="all" dirty="0" smtClean="0">
                <a:solidFill>
                  <a:srgbClr val="4F868F"/>
                </a:solidFill>
                <a:latin typeface="century gothic" charset="0"/>
                <a:ea typeface="+mj-ea"/>
                <a:cs typeface="+mj-cs"/>
              </a:rPr>
              <a:t>L’ESS à Marseille : Quelques éléments de contexte</a:t>
            </a:r>
            <a:endParaRPr lang="fr-FR" sz="1600" b="1" cap="all" dirty="0">
              <a:solidFill>
                <a:srgbClr val="4F868F"/>
              </a:solidFill>
              <a:latin typeface="century gothic" charset="0"/>
              <a:ea typeface="+mj-ea"/>
              <a:cs typeface="+mj-cs"/>
            </a:endParaRPr>
          </a:p>
          <a:p>
            <a:pPr defTabSz="685800">
              <a:spcBef>
                <a:spcPct val="0"/>
              </a:spcBef>
            </a:pPr>
            <a:endParaRPr lang="fr-FR" sz="1600" b="1" cap="all" dirty="0">
              <a:solidFill>
                <a:srgbClr val="4F868F"/>
              </a:solidFill>
              <a:latin typeface="century gothic" charset="0"/>
              <a:ea typeface="+mj-ea"/>
              <a:cs typeface="+mj-cs"/>
            </a:endParaRPr>
          </a:p>
        </p:txBody>
      </p:sp>
      <p:sp>
        <p:nvSpPr>
          <p:cNvPr id="16" name="Pentagone 15"/>
          <p:cNvSpPr/>
          <p:nvPr/>
        </p:nvSpPr>
        <p:spPr>
          <a:xfrm rot="2700000">
            <a:off x="-148885" y="48441"/>
            <a:ext cx="972154" cy="583110"/>
          </a:xfrm>
          <a:prstGeom prst="homePlate">
            <a:avLst/>
          </a:prstGeom>
          <a:solidFill>
            <a:srgbClr val="4F868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3"/>
          <a:stretch>
            <a:fillRect/>
          </a:stretch>
        </p:blipFill>
        <p:spPr>
          <a:xfrm>
            <a:off x="1148219" y="716970"/>
            <a:ext cx="6576630" cy="3810330"/>
          </a:xfrm>
          <a:prstGeom prst="rect">
            <a:avLst/>
          </a:prstGeom>
        </p:spPr>
      </p:pic>
      <p:sp>
        <p:nvSpPr>
          <p:cNvPr id="12" name="ZoneTexte 11"/>
          <p:cNvSpPr txBox="1"/>
          <p:nvPr/>
        </p:nvSpPr>
        <p:spPr>
          <a:xfrm>
            <a:off x="-16479" y="4771908"/>
            <a:ext cx="8686346" cy="276999"/>
          </a:xfrm>
          <a:prstGeom prst="rect">
            <a:avLst/>
          </a:prstGeom>
          <a:noFill/>
        </p:spPr>
        <p:txBody>
          <a:bodyPr wrap="square" rtlCol="0">
            <a:spAutoFit/>
          </a:bodyPr>
          <a:lstStyle/>
          <a:p>
            <a:r>
              <a:rPr lang="fr-FR" sz="1200" dirty="0" smtClean="0"/>
              <a:t>Source : étude « L’ESS à Marseille : richesses et opportunités » France Active Paca, 2022</a:t>
            </a:r>
            <a:endParaRPr lang="fr-FR" sz="1200" dirty="0"/>
          </a:p>
        </p:txBody>
      </p:sp>
    </p:spTree>
    <p:extLst>
      <p:ext uri="{BB962C8B-B14F-4D97-AF65-F5344CB8AC3E}">
        <p14:creationId xmlns:p14="http://schemas.microsoft.com/office/powerpoint/2010/main" val="975206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re 10"/>
          <p:cNvSpPr txBox="1">
            <a:spLocks/>
          </p:cNvSpPr>
          <p:nvPr/>
        </p:nvSpPr>
        <p:spPr>
          <a:xfrm>
            <a:off x="685819" y="339996"/>
            <a:ext cx="6548265" cy="219626"/>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endParaRPr lang="fr-FR" sz="1400" dirty="0">
              <a:solidFill>
                <a:srgbClr val="4F868F"/>
              </a:solidFill>
            </a:endParaRPr>
          </a:p>
        </p:txBody>
      </p:sp>
      <p:grpSp>
        <p:nvGrpSpPr>
          <p:cNvPr id="5" name="Groupe 4"/>
          <p:cNvGrpSpPr/>
          <p:nvPr/>
        </p:nvGrpSpPr>
        <p:grpSpPr>
          <a:xfrm>
            <a:off x="306155" y="317927"/>
            <a:ext cx="317560" cy="315174"/>
            <a:chOff x="6897418" y="2910621"/>
            <a:chExt cx="610564" cy="605974"/>
          </a:xfrm>
          <a:solidFill>
            <a:schemeClr val="bg1"/>
          </a:solidFill>
        </p:grpSpPr>
        <p:sp>
          <p:nvSpPr>
            <p:cNvPr id="6" name="Pentagone 5"/>
            <p:cNvSpPr/>
            <p:nvPr/>
          </p:nvSpPr>
          <p:spPr>
            <a:xfrm rot="18900000">
              <a:off x="7241711" y="3002738"/>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7" name="Pentagone 6"/>
            <p:cNvSpPr/>
            <p:nvPr/>
          </p:nvSpPr>
          <p:spPr>
            <a:xfrm rot="2700000">
              <a:off x="7239750" y="3342439"/>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8" name="Pentagone 7"/>
            <p:cNvSpPr/>
            <p:nvPr/>
          </p:nvSpPr>
          <p:spPr>
            <a:xfrm rot="8100000">
              <a:off x="6897418" y="33424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9" name="Pentagone 8"/>
            <p:cNvSpPr/>
            <p:nvPr/>
          </p:nvSpPr>
          <p:spPr>
            <a:xfrm rot="13500000">
              <a:off x="6892031" y="30027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grpSp>
      <p:sp>
        <p:nvSpPr>
          <p:cNvPr id="11" name="Rectangle 10"/>
          <p:cNvSpPr/>
          <p:nvPr/>
        </p:nvSpPr>
        <p:spPr>
          <a:xfrm>
            <a:off x="685819" y="233283"/>
            <a:ext cx="8795539" cy="307777"/>
          </a:xfrm>
          <a:prstGeom prst="rect">
            <a:avLst/>
          </a:prstGeom>
        </p:spPr>
        <p:txBody>
          <a:bodyPr vert="horz" lIns="91440" tIns="45720" rIns="91440" bIns="45720" rtlCol="0" anchor="t">
            <a:noAutofit/>
          </a:bodyPr>
          <a:lstStyle/>
          <a:p>
            <a:pPr defTabSz="685800">
              <a:spcBef>
                <a:spcPct val="0"/>
              </a:spcBef>
            </a:pPr>
            <a:r>
              <a:rPr lang="fr-FR" sz="1600" b="1" cap="all" dirty="0" smtClean="0">
                <a:solidFill>
                  <a:srgbClr val="4F868F"/>
                </a:solidFill>
                <a:latin typeface="century gothic" charset="0"/>
                <a:ea typeface="+mj-ea"/>
                <a:cs typeface="+mj-cs"/>
              </a:rPr>
              <a:t>L’ESS à Marseille : Quelques éléments de contexte</a:t>
            </a:r>
            <a:endParaRPr lang="fr-FR" sz="1600" b="1" cap="all" dirty="0">
              <a:solidFill>
                <a:srgbClr val="4F868F"/>
              </a:solidFill>
              <a:latin typeface="century gothic" charset="0"/>
              <a:ea typeface="+mj-ea"/>
              <a:cs typeface="+mj-cs"/>
            </a:endParaRPr>
          </a:p>
          <a:p>
            <a:pPr defTabSz="685800">
              <a:spcBef>
                <a:spcPct val="0"/>
              </a:spcBef>
            </a:pPr>
            <a:endParaRPr lang="fr-FR" sz="1600" b="1" cap="all" dirty="0">
              <a:solidFill>
                <a:srgbClr val="4F868F"/>
              </a:solidFill>
              <a:latin typeface="century gothic" charset="0"/>
              <a:ea typeface="+mj-ea"/>
              <a:cs typeface="+mj-cs"/>
            </a:endParaRPr>
          </a:p>
        </p:txBody>
      </p:sp>
      <p:sp>
        <p:nvSpPr>
          <p:cNvPr id="16" name="Pentagone 15"/>
          <p:cNvSpPr/>
          <p:nvPr/>
        </p:nvSpPr>
        <p:spPr>
          <a:xfrm rot="2700000">
            <a:off x="-148885" y="48441"/>
            <a:ext cx="972154" cy="583110"/>
          </a:xfrm>
          <a:prstGeom prst="homePlate">
            <a:avLst/>
          </a:prstGeom>
          <a:solidFill>
            <a:srgbClr val="4F868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3"/>
          <a:stretch>
            <a:fillRect/>
          </a:stretch>
        </p:blipFill>
        <p:spPr>
          <a:xfrm>
            <a:off x="1219470" y="517287"/>
            <a:ext cx="6332797" cy="4316247"/>
          </a:xfrm>
          <a:prstGeom prst="rect">
            <a:avLst/>
          </a:prstGeom>
        </p:spPr>
      </p:pic>
      <p:sp>
        <p:nvSpPr>
          <p:cNvPr id="12" name="ZoneTexte 11"/>
          <p:cNvSpPr txBox="1"/>
          <p:nvPr/>
        </p:nvSpPr>
        <p:spPr>
          <a:xfrm>
            <a:off x="-16479" y="4771908"/>
            <a:ext cx="8686346" cy="276999"/>
          </a:xfrm>
          <a:prstGeom prst="rect">
            <a:avLst/>
          </a:prstGeom>
          <a:noFill/>
        </p:spPr>
        <p:txBody>
          <a:bodyPr wrap="square" rtlCol="0">
            <a:spAutoFit/>
          </a:bodyPr>
          <a:lstStyle/>
          <a:p>
            <a:r>
              <a:rPr lang="fr-FR" sz="1200" dirty="0" smtClean="0"/>
              <a:t>Source : étude « L’ESS à Marseille : richesses et opportunités » France Active Paca, 2022</a:t>
            </a:r>
            <a:endParaRPr lang="fr-FR" sz="1200" dirty="0"/>
          </a:p>
        </p:txBody>
      </p:sp>
    </p:spTree>
    <p:extLst>
      <p:ext uri="{BB962C8B-B14F-4D97-AF65-F5344CB8AC3E}">
        <p14:creationId xmlns:p14="http://schemas.microsoft.com/office/powerpoint/2010/main" val="864428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Pentagone 15"/>
          <p:cNvSpPr/>
          <p:nvPr/>
        </p:nvSpPr>
        <p:spPr>
          <a:xfrm rot="2700000">
            <a:off x="-148885" y="48441"/>
            <a:ext cx="972154" cy="583110"/>
          </a:xfrm>
          <a:prstGeom prst="homePlate">
            <a:avLst/>
          </a:prstGeom>
          <a:solidFill>
            <a:srgbClr val="4F868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17" name="Titre 10"/>
          <p:cNvSpPr txBox="1">
            <a:spLocks/>
          </p:cNvSpPr>
          <p:nvPr/>
        </p:nvSpPr>
        <p:spPr>
          <a:xfrm>
            <a:off x="685819" y="339996"/>
            <a:ext cx="6548265" cy="219626"/>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endParaRPr lang="fr-FR" sz="1400" dirty="0">
              <a:solidFill>
                <a:srgbClr val="4F868F"/>
              </a:solidFill>
            </a:endParaRPr>
          </a:p>
        </p:txBody>
      </p:sp>
      <p:grpSp>
        <p:nvGrpSpPr>
          <p:cNvPr id="5" name="Groupe 4"/>
          <p:cNvGrpSpPr/>
          <p:nvPr/>
        </p:nvGrpSpPr>
        <p:grpSpPr>
          <a:xfrm>
            <a:off x="306155" y="317927"/>
            <a:ext cx="317560" cy="315174"/>
            <a:chOff x="6897418" y="2910621"/>
            <a:chExt cx="610564" cy="605974"/>
          </a:xfrm>
          <a:solidFill>
            <a:schemeClr val="bg1"/>
          </a:solidFill>
        </p:grpSpPr>
        <p:sp>
          <p:nvSpPr>
            <p:cNvPr id="6" name="Pentagone 5"/>
            <p:cNvSpPr/>
            <p:nvPr/>
          </p:nvSpPr>
          <p:spPr>
            <a:xfrm rot="18900000">
              <a:off x="7241711" y="3002738"/>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7" name="Pentagone 6"/>
            <p:cNvSpPr/>
            <p:nvPr/>
          </p:nvSpPr>
          <p:spPr>
            <a:xfrm rot="2700000">
              <a:off x="7239750" y="3342439"/>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8" name="Pentagone 7"/>
            <p:cNvSpPr/>
            <p:nvPr/>
          </p:nvSpPr>
          <p:spPr>
            <a:xfrm rot="8100000">
              <a:off x="6897418" y="33424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9" name="Pentagone 8"/>
            <p:cNvSpPr/>
            <p:nvPr/>
          </p:nvSpPr>
          <p:spPr>
            <a:xfrm rot="13500000">
              <a:off x="6892031" y="30027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grpSp>
      <p:sp>
        <p:nvSpPr>
          <p:cNvPr id="15" name="ZoneTexte 14"/>
          <p:cNvSpPr txBox="1"/>
          <p:nvPr/>
        </p:nvSpPr>
        <p:spPr>
          <a:xfrm>
            <a:off x="308548" y="1832150"/>
            <a:ext cx="8432731" cy="783420"/>
          </a:xfrm>
          <a:prstGeom prst="rect">
            <a:avLst/>
          </a:prstGeom>
          <a:noFill/>
        </p:spPr>
        <p:txBody>
          <a:bodyPr wrap="square" rtlCol="0">
            <a:spAutoFit/>
          </a:bodyPr>
          <a:lstStyle/>
          <a:p>
            <a:pPr algn="ctr">
              <a:lnSpc>
                <a:spcPct val="150000"/>
              </a:lnSpc>
            </a:pPr>
            <a:r>
              <a:rPr lang="fr-FR" sz="1600" b="1" dirty="0" smtClean="0">
                <a:solidFill>
                  <a:srgbClr val="4F868F"/>
                </a:solidFill>
              </a:rPr>
              <a:t>La mise </a:t>
            </a:r>
            <a:r>
              <a:rPr lang="fr-FR" sz="1600" b="1" dirty="0">
                <a:solidFill>
                  <a:srgbClr val="4F868F"/>
                </a:solidFill>
              </a:rPr>
              <a:t>en route </a:t>
            </a:r>
            <a:r>
              <a:rPr lang="fr-FR" sz="1600" b="1" dirty="0" smtClean="0">
                <a:solidFill>
                  <a:srgbClr val="4F868F"/>
                </a:solidFill>
              </a:rPr>
              <a:t>depuis 2022 d’une </a:t>
            </a:r>
            <a:r>
              <a:rPr lang="fr-FR" sz="1600" b="1" dirty="0">
                <a:solidFill>
                  <a:srgbClr val="4F868F"/>
                </a:solidFill>
              </a:rPr>
              <a:t>démarche </a:t>
            </a:r>
            <a:r>
              <a:rPr lang="fr-FR" sz="1600" b="1" dirty="0" smtClean="0">
                <a:solidFill>
                  <a:srgbClr val="4F868F"/>
                </a:solidFill>
              </a:rPr>
              <a:t>partenariale autour de l’ESS qui s’inscrit notamment dans la perspective du </a:t>
            </a:r>
            <a:r>
              <a:rPr lang="fr-FR" sz="1600" b="1" dirty="0">
                <a:solidFill>
                  <a:srgbClr val="4F868F"/>
                </a:solidFill>
              </a:rPr>
              <a:t>prochain Contrat de Ville</a:t>
            </a:r>
            <a:endParaRPr lang="fr-FR" sz="1600" b="1" dirty="0" smtClean="0">
              <a:solidFill>
                <a:srgbClr val="4F868F"/>
              </a:solidFill>
            </a:endParaRPr>
          </a:p>
        </p:txBody>
      </p:sp>
      <p:sp>
        <p:nvSpPr>
          <p:cNvPr id="11" name="Rectangle 10"/>
          <p:cNvSpPr/>
          <p:nvPr/>
        </p:nvSpPr>
        <p:spPr>
          <a:xfrm>
            <a:off x="685819" y="233283"/>
            <a:ext cx="8356581" cy="307777"/>
          </a:xfrm>
          <a:prstGeom prst="rect">
            <a:avLst/>
          </a:prstGeom>
        </p:spPr>
        <p:txBody>
          <a:bodyPr vert="horz" lIns="91440" tIns="45720" rIns="91440" bIns="45720" rtlCol="0" anchor="t">
            <a:noAutofit/>
          </a:bodyPr>
          <a:lstStyle/>
          <a:p>
            <a:pPr defTabSz="685800">
              <a:spcBef>
                <a:spcPct val="0"/>
              </a:spcBef>
            </a:pPr>
            <a:r>
              <a:rPr lang="fr-FR" sz="1600" b="1" cap="all" dirty="0" smtClean="0">
                <a:solidFill>
                  <a:srgbClr val="4F868F"/>
                </a:solidFill>
                <a:latin typeface="century gothic" charset="0"/>
                <a:ea typeface="+mj-ea"/>
                <a:cs typeface="+mj-cs"/>
              </a:rPr>
              <a:t>FOCUS SUR LE TRAVAIL EN COURS DANS LA PERSPECTIVE DU PROCHAIN CONTRAT DE VILLE</a:t>
            </a:r>
            <a:endParaRPr lang="fr-FR" sz="1600" b="1" cap="all" dirty="0">
              <a:solidFill>
                <a:srgbClr val="4F868F"/>
              </a:solidFill>
              <a:latin typeface="century gothic" charset="0"/>
              <a:ea typeface="+mj-ea"/>
              <a:cs typeface="+mj-cs"/>
            </a:endParaRPr>
          </a:p>
          <a:p>
            <a:pPr defTabSz="685800">
              <a:spcBef>
                <a:spcPct val="0"/>
              </a:spcBef>
            </a:pPr>
            <a:endParaRPr lang="fr-FR" sz="1600" b="1" cap="all" dirty="0">
              <a:solidFill>
                <a:srgbClr val="4F868F"/>
              </a:solidFill>
              <a:latin typeface="century gothic" charset="0"/>
              <a:ea typeface="+mj-ea"/>
              <a:cs typeface="+mj-cs"/>
            </a:endParaRPr>
          </a:p>
        </p:txBody>
      </p:sp>
    </p:spTree>
    <p:extLst>
      <p:ext uri="{BB962C8B-B14F-4D97-AF65-F5344CB8AC3E}">
        <p14:creationId xmlns:p14="http://schemas.microsoft.com/office/powerpoint/2010/main" val="3422073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Pentagone 15"/>
          <p:cNvSpPr/>
          <p:nvPr/>
        </p:nvSpPr>
        <p:spPr>
          <a:xfrm rot="2700000">
            <a:off x="-148885" y="48441"/>
            <a:ext cx="972154" cy="583110"/>
          </a:xfrm>
          <a:prstGeom prst="homePlate">
            <a:avLst/>
          </a:prstGeom>
          <a:solidFill>
            <a:srgbClr val="4F868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17" name="Titre 10"/>
          <p:cNvSpPr txBox="1">
            <a:spLocks/>
          </p:cNvSpPr>
          <p:nvPr/>
        </p:nvSpPr>
        <p:spPr>
          <a:xfrm>
            <a:off x="685819" y="339996"/>
            <a:ext cx="6548265" cy="219626"/>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3000" b="1" i="0" kern="1200" cap="all" spc="0" baseline="0">
                <a:solidFill>
                  <a:schemeClr val="bg1"/>
                </a:solidFill>
                <a:latin typeface="century gothic" charset="0"/>
                <a:ea typeface="+mj-ea"/>
                <a:cs typeface="+mj-cs"/>
              </a:defRPr>
            </a:lvl1pPr>
          </a:lstStyle>
          <a:p>
            <a:endParaRPr lang="fr-FR" sz="1400" dirty="0">
              <a:solidFill>
                <a:srgbClr val="4F868F"/>
              </a:solidFill>
            </a:endParaRPr>
          </a:p>
        </p:txBody>
      </p:sp>
      <p:grpSp>
        <p:nvGrpSpPr>
          <p:cNvPr id="5" name="Groupe 4"/>
          <p:cNvGrpSpPr/>
          <p:nvPr/>
        </p:nvGrpSpPr>
        <p:grpSpPr>
          <a:xfrm>
            <a:off x="306155" y="317927"/>
            <a:ext cx="317560" cy="315174"/>
            <a:chOff x="6897418" y="2910621"/>
            <a:chExt cx="610564" cy="605974"/>
          </a:xfrm>
          <a:solidFill>
            <a:schemeClr val="bg1"/>
          </a:solidFill>
        </p:grpSpPr>
        <p:sp>
          <p:nvSpPr>
            <p:cNvPr id="6" name="Pentagone 5"/>
            <p:cNvSpPr/>
            <p:nvPr/>
          </p:nvSpPr>
          <p:spPr>
            <a:xfrm rot="18900000">
              <a:off x="7241711" y="3002738"/>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7" name="Pentagone 6"/>
            <p:cNvSpPr/>
            <p:nvPr/>
          </p:nvSpPr>
          <p:spPr>
            <a:xfrm rot="2700000">
              <a:off x="7239750" y="3342439"/>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8" name="Pentagone 7"/>
            <p:cNvSpPr/>
            <p:nvPr/>
          </p:nvSpPr>
          <p:spPr>
            <a:xfrm rot="8100000">
              <a:off x="6897418" y="33424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9" name="Pentagone 8"/>
            <p:cNvSpPr/>
            <p:nvPr/>
          </p:nvSpPr>
          <p:spPr>
            <a:xfrm rot="13500000">
              <a:off x="6892031" y="3002736"/>
              <a:ext cx="266271" cy="8204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grpSp>
      <p:sp>
        <p:nvSpPr>
          <p:cNvPr id="15" name="ZoneTexte 14"/>
          <p:cNvSpPr txBox="1"/>
          <p:nvPr/>
        </p:nvSpPr>
        <p:spPr>
          <a:xfrm>
            <a:off x="136305" y="787712"/>
            <a:ext cx="8432731" cy="4093428"/>
          </a:xfrm>
          <a:prstGeom prst="rect">
            <a:avLst/>
          </a:prstGeom>
          <a:noFill/>
        </p:spPr>
        <p:txBody>
          <a:bodyPr wrap="square" rtlCol="0">
            <a:spAutoFit/>
          </a:bodyPr>
          <a:lstStyle/>
          <a:p>
            <a:r>
              <a:rPr lang="fr-FR" dirty="0" smtClean="0"/>
              <a:t>Quelques constats comme points de départ</a:t>
            </a:r>
            <a:r>
              <a:rPr lang="fr-FR" dirty="0"/>
              <a:t> </a:t>
            </a:r>
            <a:r>
              <a:rPr lang="fr-FR" dirty="0" smtClean="0"/>
              <a:t>:</a:t>
            </a:r>
          </a:p>
          <a:p>
            <a:endParaRPr lang="fr-FR" dirty="0"/>
          </a:p>
          <a:p>
            <a:pPr marL="285750" lvl="0" indent="-285750" algn="just">
              <a:buFont typeface="Arial" panose="020B0604020202020204" pitchFamily="34" charset="0"/>
              <a:buChar char="•"/>
            </a:pPr>
            <a:r>
              <a:rPr lang="fr-FR" sz="1400" dirty="0"/>
              <a:t>Un contrat de ville </a:t>
            </a:r>
            <a:r>
              <a:rPr lang="fr-FR" sz="1400" dirty="0" smtClean="0"/>
              <a:t>2015-2023 </a:t>
            </a:r>
            <a:r>
              <a:rPr lang="fr-FR" sz="1400" dirty="0"/>
              <a:t>sur </a:t>
            </a:r>
            <a:r>
              <a:rPr lang="fr-FR" sz="1400" dirty="0" smtClean="0"/>
              <a:t>Marseille-Provence n’ayant pas de plan d’actions </a:t>
            </a:r>
            <a:r>
              <a:rPr lang="fr-FR" sz="1400" dirty="0"/>
              <a:t>dédié à </a:t>
            </a:r>
            <a:r>
              <a:rPr lang="fr-FR" sz="1400" dirty="0" smtClean="0"/>
              <a:t>l’ESS</a:t>
            </a:r>
          </a:p>
          <a:p>
            <a:pPr lvl="0" algn="just"/>
            <a:endParaRPr lang="fr-FR" sz="1400" dirty="0"/>
          </a:p>
          <a:p>
            <a:pPr marL="285750" lvl="0" indent="-285750" algn="just">
              <a:buFont typeface="Arial" panose="020B0604020202020204" pitchFamily="34" charset="0"/>
              <a:buChar char="•"/>
            </a:pPr>
            <a:r>
              <a:rPr lang="fr-FR" sz="1400" dirty="0"/>
              <a:t>Néanmoins des acteurs </a:t>
            </a:r>
            <a:r>
              <a:rPr lang="fr-FR" sz="1400" dirty="0" smtClean="0"/>
              <a:t>de l’ESS bien présents en QPV</a:t>
            </a:r>
            <a:r>
              <a:rPr lang="fr-FR" sz="1400" dirty="0"/>
              <a:t> </a:t>
            </a:r>
            <a:r>
              <a:rPr lang="fr-FR" sz="1400" dirty="0" smtClean="0"/>
              <a:t>: aussi bien des acteurs historiques (régies de quartier, SIAE, </a:t>
            </a:r>
            <a:r>
              <a:rPr lang="fr-FR" sz="1400" dirty="0" err="1" smtClean="0"/>
              <a:t>etc</a:t>
            </a:r>
            <a:r>
              <a:rPr lang="fr-FR" sz="1400" dirty="0" smtClean="0"/>
              <a:t>) que des acteurs émergents et/ou se développant vers des modèles </a:t>
            </a:r>
            <a:r>
              <a:rPr lang="fr-FR" sz="1400" dirty="0"/>
              <a:t>économiques </a:t>
            </a:r>
            <a:r>
              <a:rPr lang="fr-FR" sz="1400" dirty="0" smtClean="0"/>
              <a:t>hybrides</a:t>
            </a:r>
          </a:p>
          <a:p>
            <a:pPr lvl="0" algn="just"/>
            <a:endParaRPr lang="fr-FR" sz="1400" dirty="0"/>
          </a:p>
          <a:p>
            <a:pPr marL="285750" lvl="0" indent="-285750" algn="just">
              <a:buFont typeface="Arial" panose="020B0604020202020204" pitchFamily="34" charset="0"/>
              <a:buChar char="•"/>
            </a:pPr>
            <a:r>
              <a:rPr lang="fr-FR" sz="1400" dirty="0"/>
              <a:t>La crise sanitaire de 2020 : </a:t>
            </a:r>
            <a:r>
              <a:rPr lang="fr-FR" sz="1400" dirty="0" smtClean="0"/>
              <a:t>des indicateurs au rouge dans les QPV, un déploiement d’initiatives solidaires en réponse au </a:t>
            </a:r>
            <a:r>
              <a:rPr lang="fr-FR" sz="1400" dirty="0"/>
              <a:t>besoin des </a:t>
            </a:r>
            <a:r>
              <a:rPr lang="fr-FR" sz="1400" dirty="0" smtClean="0"/>
              <a:t>habitants et des acteurs territoriaux déployant de nouvelles approches  </a:t>
            </a:r>
          </a:p>
          <a:p>
            <a:pPr lvl="0" algn="just"/>
            <a:endParaRPr lang="fr-FR" sz="1400" dirty="0"/>
          </a:p>
          <a:p>
            <a:pPr marL="285750" lvl="0" indent="-285750" algn="just">
              <a:buFont typeface="Arial" panose="020B0604020202020204" pitchFamily="34" charset="0"/>
              <a:buChar char="•"/>
            </a:pPr>
            <a:r>
              <a:rPr lang="fr-FR" sz="1400" dirty="0"/>
              <a:t>Un écosystème de l’accompagnement </a:t>
            </a:r>
            <a:r>
              <a:rPr lang="fr-FR" sz="1400" dirty="0" smtClean="0"/>
              <a:t>dynamique aux </a:t>
            </a:r>
            <a:r>
              <a:rPr lang="fr-FR" sz="1400" dirty="0"/>
              <a:t>compétences </a:t>
            </a:r>
            <a:r>
              <a:rPr lang="fr-FR" sz="1400" dirty="0" smtClean="0"/>
              <a:t>variées et complémentaires </a:t>
            </a:r>
          </a:p>
          <a:p>
            <a:pPr lvl="0" algn="just"/>
            <a:endParaRPr lang="fr-FR" sz="1400" dirty="0" smtClean="0"/>
          </a:p>
          <a:p>
            <a:pPr marL="285750" lvl="0" indent="-285750" algn="just">
              <a:buFont typeface="Arial" panose="020B0604020202020204" pitchFamily="34" charset="0"/>
              <a:buChar char="•"/>
            </a:pPr>
            <a:r>
              <a:rPr lang="fr-FR" sz="1400" dirty="0" smtClean="0"/>
              <a:t>Des attentes vis-à-vis de la Politique de la Ville dans son rôle d’</a:t>
            </a:r>
            <a:r>
              <a:rPr lang="fr-FR" sz="1400" dirty="0" err="1" smtClean="0"/>
              <a:t>assemblier</a:t>
            </a:r>
            <a:r>
              <a:rPr lang="fr-FR" sz="1400" dirty="0" smtClean="0"/>
              <a:t> et de mise en réseau </a:t>
            </a:r>
            <a:endParaRPr lang="fr-FR" sz="1400" dirty="0"/>
          </a:p>
        </p:txBody>
      </p:sp>
      <p:sp>
        <p:nvSpPr>
          <p:cNvPr id="11" name="Rectangle 10"/>
          <p:cNvSpPr/>
          <p:nvPr/>
        </p:nvSpPr>
        <p:spPr>
          <a:xfrm>
            <a:off x="685819" y="233283"/>
            <a:ext cx="8795539" cy="307777"/>
          </a:xfrm>
          <a:prstGeom prst="rect">
            <a:avLst/>
          </a:prstGeom>
        </p:spPr>
        <p:txBody>
          <a:bodyPr vert="horz" lIns="91440" tIns="45720" rIns="91440" bIns="45720" rtlCol="0" anchor="t">
            <a:noAutofit/>
          </a:bodyPr>
          <a:lstStyle/>
          <a:p>
            <a:pPr defTabSz="685800">
              <a:spcBef>
                <a:spcPct val="0"/>
              </a:spcBef>
            </a:pPr>
            <a:r>
              <a:rPr lang="fr-FR" sz="1600" b="1" cap="all" dirty="0" smtClean="0">
                <a:solidFill>
                  <a:srgbClr val="4F868F"/>
                </a:solidFill>
                <a:latin typeface="century gothic" charset="0"/>
                <a:ea typeface="+mj-ea"/>
                <a:cs typeface="+mj-cs"/>
              </a:rPr>
              <a:t>ESS et Politique de la Ville</a:t>
            </a:r>
            <a:endParaRPr lang="fr-FR" sz="1600" b="1" cap="all" dirty="0">
              <a:solidFill>
                <a:srgbClr val="4F868F"/>
              </a:solidFill>
              <a:latin typeface="century gothic" charset="0"/>
              <a:ea typeface="+mj-ea"/>
              <a:cs typeface="+mj-cs"/>
            </a:endParaRPr>
          </a:p>
          <a:p>
            <a:pPr defTabSz="685800">
              <a:spcBef>
                <a:spcPct val="0"/>
              </a:spcBef>
            </a:pPr>
            <a:endParaRPr lang="fr-FR" sz="1600" b="1" cap="all" dirty="0">
              <a:solidFill>
                <a:srgbClr val="4F868F"/>
              </a:solidFill>
              <a:latin typeface="century gothic" charset="0"/>
              <a:ea typeface="+mj-ea"/>
              <a:cs typeface="+mj-cs"/>
            </a:endParaRPr>
          </a:p>
        </p:txBody>
      </p:sp>
    </p:spTree>
    <p:extLst>
      <p:ext uri="{BB962C8B-B14F-4D97-AF65-F5344CB8AC3E}">
        <p14:creationId xmlns:p14="http://schemas.microsoft.com/office/powerpoint/2010/main" val="4280536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onception personnalisé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D7A2F6221791439A105B58FD1BDB8F" ma:contentTypeVersion="13" ma:contentTypeDescription="Crée un document." ma:contentTypeScope="" ma:versionID="f527ff83e4c6d650c6030f0660f00c62">
  <xsd:schema xmlns:xsd="http://www.w3.org/2001/XMLSchema" xmlns:xs="http://www.w3.org/2001/XMLSchema" xmlns:p="http://schemas.microsoft.com/office/2006/metadata/properties" xmlns:ns3="89bbd9d1-a641-44d0-871d-5d34e9bde031" xmlns:ns4="440fb3f7-6c13-4757-909b-0bffa258752b" targetNamespace="http://schemas.microsoft.com/office/2006/metadata/properties" ma:root="true" ma:fieldsID="1dfb86bafc28be1b032b5978e44eebcd" ns3:_="" ns4:_="">
    <xsd:import namespace="89bbd9d1-a641-44d0-871d-5d34e9bde031"/>
    <xsd:import namespace="440fb3f7-6c13-4757-909b-0bffa258752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bbd9d1-a641-44d0-871d-5d34e9bde0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40fb3f7-6c13-4757-909b-0bffa258752b"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SharingHintHash" ma:index="19"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529273-1D05-495F-B4B5-09D596547569}">
  <ds:schemaRefs>
    <ds:schemaRef ds:uri="http://schemas.microsoft.com/office/infopath/2007/PartnerControls"/>
    <ds:schemaRef ds:uri="89bbd9d1-a641-44d0-871d-5d34e9bde031"/>
    <ds:schemaRef ds:uri="http://purl.org/dc/elements/1.1/"/>
    <ds:schemaRef ds:uri="http://schemas.microsoft.com/office/2006/documentManagement/types"/>
    <ds:schemaRef ds:uri="http://purl.org/dc/terms/"/>
    <ds:schemaRef ds:uri="http://www.w3.org/XML/1998/namespace"/>
    <ds:schemaRef ds:uri="http://schemas.microsoft.com/office/2006/metadata/properties"/>
    <ds:schemaRef ds:uri="http://schemas.openxmlformats.org/package/2006/metadata/core-properties"/>
    <ds:schemaRef ds:uri="440fb3f7-6c13-4757-909b-0bffa258752b"/>
    <ds:schemaRef ds:uri="http://purl.org/dc/dcmitype/"/>
  </ds:schemaRefs>
</ds:datastoreItem>
</file>

<file path=customXml/itemProps2.xml><?xml version="1.0" encoding="utf-8"?>
<ds:datastoreItem xmlns:ds="http://schemas.openxmlformats.org/officeDocument/2006/customXml" ds:itemID="{5CF870E8-6B83-44DA-AF00-25F0CE01A82B}">
  <ds:schemaRefs>
    <ds:schemaRef ds:uri="http://schemas.microsoft.com/sharepoint/v3/contenttype/forms"/>
  </ds:schemaRefs>
</ds:datastoreItem>
</file>

<file path=customXml/itemProps3.xml><?xml version="1.0" encoding="utf-8"?>
<ds:datastoreItem xmlns:ds="http://schemas.openxmlformats.org/officeDocument/2006/customXml" ds:itemID="{57A35FFE-2A22-4F0C-8792-75562D760B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bbd9d1-a641-44d0-871d-5d34e9bde031"/>
    <ds:schemaRef ds:uri="440fb3f7-6c13-4757-909b-0bffa25875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9999</TotalTime>
  <Words>1417</Words>
  <Application>Microsoft Office PowerPoint</Application>
  <PresentationFormat>Affichage à l'écran (16:9)</PresentationFormat>
  <Paragraphs>128</Paragraphs>
  <Slides>24</Slides>
  <Notes>12</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24</vt:i4>
      </vt:variant>
    </vt:vector>
  </HeadingPairs>
  <TitlesOfParts>
    <vt:vector size="36" baseType="lpstr">
      <vt:lpstr>.AppleSystemUIFont</vt:lpstr>
      <vt:lpstr>Arial</vt:lpstr>
      <vt:lpstr>Calibri</vt:lpstr>
      <vt:lpstr>Calibri Light</vt:lpstr>
      <vt:lpstr>century gothic</vt:lpstr>
      <vt:lpstr>century gothic</vt:lpstr>
      <vt:lpstr>Courier New</vt:lpstr>
      <vt:lpstr>Tahoma</vt:lpstr>
      <vt:lpstr>Times New Roman</vt:lpstr>
      <vt:lpstr>Zilla Slab</vt:lpstr>
      <vt:lpstr>1_Conception personnalisée</vt:lpstr>
      <vt:lpstr>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de votre écoute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SADIK Ryme</cp:lastModifiedBy>
  <cp:revision>389</cp:revision>
  <cp:lastPrinted>2019-09-16T15:48:59Z</cp:lastPrinted>
  <dcterms:created xsi:type="dcterms:W3CDTF">2017-01-27T13:25:16Z</dcterms:created>
  <dcterms:modified xsi:type="dcterms:W3CDTF">2023-01-24T14:35:52Z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0x010100C9D7A2F6221791439A105B58FD1BDB8F</vt:lpwstr>
  </property>
</Properties>
</file>